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1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notesSlides/notesSlide8.xml" ContentType="application/vnd.openxmlformats-officedocument.presentationml.notesSlide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8" r:id="rId2"/>
    <p:sldId id="592" r:id="rId3"/>
    <p:sldId id="259" r:id="rId4"/>
    <p:sldId id="260" r:id="rId5"/>
    <p:sldId id="261" r:id="rId6"/>
    <p:sldId id="613" r:id="rId7"/>
    <p:sldId id="470" r:id="rId8"/>
    <p:sldId id="471" r:id="rId9"/>
    <p:sldId id="472" r:id="rId10"/>
    <p:sldId id="473" r:id="rId11"/>
    <p:sldId id="498" r:id="rId12"/>
    <p:sldId id="474" r:id="rId13"/>
    <p:sldId id="614" r:id="rId14"/>
    <p:sldId id="475" r:id="rId15"/>
    <p:sldId id="615" r:id="rId16"/>
    <p:sldId id="497" r:id="rId17"/>
    <p:sldId id="476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#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#6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51D5B2-E4B1-4493-9811-7F4BC7476E02}" type="doc">
      <dgm:prSet loTypeId="urn:microsoft.com/office/officeart/2005/8/layout/radial6#7" loCatId="cycle" qsTypeId="urn:microsoft.com/office/officeart/2005/8/quickstyle/simple1#5" qsCatId="simple" csTypeId="urn:microsoft.com/office/officeart/2005/8/colors/colorful5#5" csCatId="colorful" phldr="1"/>
      <dgm:spPr/>
      <dgm:t>
        <a:bodyPr/>
        <a:lstStyle/>
        <a:p>
          <a:endParaRPr lang="zh-CN" altLang="en-US"/>
        </a:p>
      </dgm:t>
    </dgm:pt>
    <dgm:pt modelId="{8672DD7D-FAD9-43AB-BD1C-51C3417BE005}">
      <dgm:prSet phldrT="[文本]"/>
      <dgm:spPr/>
      <dgm:t>
        <a:bodyPr/>
        <a:lstStyle/>
        <a:p>
          <a:r>
            <a:rPr lang="zh-CN" altLang="en-US" dirty="0"/>
            <a:t>大使命</a:t>
          </a:r>
        </a:p>
      </dgm:t>
    </dgm:pt>
    <dgm:pt modelId="{CBD55768-56E0-4854-BADB-85E428D2B5AE}" type="parTrans" cxnId="{C43C2443-2D1A-4986-8AE9-DDA225118535}">
      <dgm:prSet/>
      <dgm:spPr/>
      <dgm:t>
        <a:bodyPr/>
        <a:lstStyle/>
        <a:p>
          <a:endParaRPr lang="zh-CN" altLang="en-US"/>
        </a:p>
      </dgm:t>
    </dgm:pt>
    <dgm:pt modelId="{980BFCA6-F96B-4001-976A-C92B79CF7416}" type="sibTrans" cxnId="{C43C2443-2D1A-4986-8AE9-DDA225118535}">
      <dgm:prSet/>
      <dgm:spPr/>
      <dgm:t>
        <a:bodyPr/>
        <a:lstStyle/>
        <a:p>
          <a:endParaRPr lang="zh-CN" altLang="en-US"/>
        </a:p>
      </dgm:t>
    </dgm:pt>
    <dgm:pt modelId="{D65AD931-62E7-4B16-99D1-09BEB1499425}">
      <dgm:prSet phldrT="[文本]"/>
      <dgm:spPr/>
      <dgm:t>
        <a:bodyPr/>
        <a:lstStyle/>
        <a:p>
          <a:r>
            <a:rPr lang="zh-CN" altLang="en-US" dirty="0"/>
            <a:t>教导</a:t>
          </a:r>
        </a:p>
      </dgm:t>
    </dgm:pt>
    <dgm:pt modelId="{CC48376B-4B30-467A-BD31-9A3754055626}" type="parTrans" cxnId="{E9E3B1BC-62EA-4469-ABBB-0E822374A03B}">
      <dgm:prSet/>
      <dgm:spPr/>
      <dgm:t>
        <a:bodyPr/>
        <a:lstStyle/>
        <a:p>
          <a:endParaRPr lang="zh-CN" altLang="en-US"/>
        </a:p>
      </dgm:t>
    </dgm:pt>
    <dgm:pt modelId="{95A13AF3-E738-47B7-9168-6BEF43A005B5}" type="sibTrans" cxnId="{E9E3B1BC-62EA-4469-ABBB-0E822374A03B}">
      <dgm:prSet/>
      <dgm:spPr/>
      <dgm:t>
        <a:bodyPr/>
        <a:lstStyle/>
        <a:p>
          <a:endParaRPr lang="zh-CN" altLang="en-US"/>
        </a:p>
      </dgm:t>
    </dgm:pt>
    <dgm:pt modelId="{CFF40687-EAF5-4ADD-BF5F-8CB8EDD4B22F}">
      <dgm:prSet phldrT="[文本]"/>
      <dgm:spPr/>
      <dgm:t>
        <a:bodyPr/>
        <a:lstStyle/>
        <a:p>
          <a:r>
            <a:rPr lang="zh-CN" altLang="en-US" dirty="0"/>
            <a:t>布道</a:t>
          </a:r>
        </a:p>
      </dgm:t>
    </dgm:pt>
    <dgm:pt modelId="{7848CCB5-086D-4B90-B4D4-F26E4C40379B}" type="parTrans" cxnId="{273A46AD-351F-471A-B3DB-F4B8EEC2AA37}">
      <dgm:prSet/>
      <dgm:spPr/>
      <dgm:t>
        <a:bodyPr/>
        <a:lstStyle/>
        <a:p>
          <a:endParaRPr lang="zh-CN" altLang="en-US"/>
        </a:p>
      </dgm:t>
    </dgm:pt>
    <dgm:pt modelId="{69908588-6F5A-4A23-960F-9DAB3FE511DB}" type="sibTrans" cxnId="{273A46AD-351F-471A-B3DB-F4B8EEC2AA37}">
      <dgm:prSet/>
      <dgm:spPr/>
      <dgm:t>
        <a:bodyPr/>
        <a:lstStyle/>
        <a:p>
          <a:endParaRPr lang="zh-CN" altLang="en-US"/>
        </a:p>
      </dgm:t>
    </dgm:pt>
    <dgm:pt modelId="{ED364CA4-2E9A-4DA5-A205-9F26B202CB02}">
      <dgm:prSet phldrT="[文本]"/>
      <dgm:spPr/>
      <dgm:t>
        <a:bodyPr/>
        <a:lstStyle/>
        <a:p>
          <a:r>
            <a:rPr lang="zh-CN" altLang="en-US" dirty="0"/>
            <a:t>家庭</a:t>
          </a:r>
          <a:endParaRPr lang="en-US" altLang="zh-CN" dirty="0"/>
        </a:p>
        <a:p>
          <a:r>
            <a:rPr lang="zh-CN" altLang="en-US" dirty="0"/>
            <a:t>事工</a:t>
          </a:r>
        </a:p>
      </dgm:t>
    </dgm:pt>
    <dgm:pt modelId="{08FE161E-27F2-4D81-A680-8EFB1E97C0DC}" type="parTrans" cxnId="{0DC92276-C197-4A2C-94B7-D07D8BD98192}">
      <dgm:prSet/>
      <dgm:spPr/>
      <dgm:t>
        <a:bodyPr/>
        <a:lstStyle/>
        <a:p>
          <a:endParaRPr lang="zh-CN" altLang="en-US"/>
        </a:p>
      </dgm:t>
    </dgm:pt>
    <dgm:pt modelId="{381FE8A6-6F7D-47F2-B570-89E6E6AEC7CF}" type="sibTrans" cxnId="{0DC92276-C197-4A2C-94B7-D07D8BD98192}">
      <dgm:prSet/>
      <dgm:spPr/>
      <dgm:t>
        <a:bodyPr/>
        <a:lstStyle/>
        <a:p>
          <a:endParaRPr lang="zh-CN" altLang="en-US"/>
        </a:p>
      </dgm:t>
    </dgm:pt>
    <dgm:pt modelId="{7B47F02C-695B-462E-87CC-071E3CD3262F}">
      <dgm:prSet phldrT="[文本]"/>
      <dgm:spPr/>
      <dgm:t>
        <a:bodyPr/>
        <a:lstStyle/>
        <a:p>
          <a:r>
            <a:rPr lang="zh-CN" altLang="en-US" dirty="0"/>
            <a:t>儿童</a:t>
          </a:r>
          <a:endParaRPr lang="en-US" altLang="zh-CN" dirty="0"/>
        </a:p>
        <a:p>
          <a:r>
            <a:rPr lang="zh-CN" altLang="en-US" dirty="0"/>
            <a:t>事工</a:t>
          </a:r>
        </a:p>
      </dgm:t>
    </dgm:pt>
    <dgm:pt modelId="{632F092F-256B-4EAC-BB01-1C0B9B6F354C}" type="parTrans" cxnId="{C01AC8A5-BB93-4222-ACAA-3083FF28D3AC}">
      <dgm:prSet/>
      <dgm:spPr/>
      <dgm:t>
        <a:bodyPr/>
        <a:lstStyle/>
        <a:p>
          <a:endParaRPr lang="zh-CN" altLang="en-US"/>
        </a:p>
      </dgm:t>
    </dgm:pt>
    <dgm:pt modelId="{5678D881-F3B1-457A-AC2E-E86F4A135690}" type="sibTrans" cxnId="{C01AC8A5-BB93-4222-ACAA-3083FF28D3AC}">
      <dgm:prSet/>
      <dgm:spPr/>
      <dgm:t>
        <a:bodyPr/>
        <a:lstStyle/>
        <a:p>
          <a:endParaRPr lang="zh-CN" altLang="en-US"/>
        </a:p>
      </dgm:t>
    </dgm:pt>
    <dgm:pt modelId="{EFA8F27C-B8B4-4A30-823C-1E97E75FB073}">
      <dgm:prSet phldrT="[文本]"/>
      <dgm:spPr/>
      <dgm:t>
        <a:bodyPr/>
        <a:lstStyle/>
        <a:p>
          <a:r>
            <a:rPr lang="zh-CN" altLang="en-US" dirty="0"/>
            <a:t>音乐</a:t>
          </a:r>
          <a:endParaRPr lang="en-US" altLang="zh-CN" dirty="0"/>
        </a:p>
        <a:p>
          <a:r>
            <a:rPr lang="zh-CN" altLang="en-US" dirty="0"/>
            <a:t>事工</a:t>
          </a:r>
        </a:p>
      </dgm:t>
    </dgm:pt>
    <dgm:pt modelId="{AE0CFE66-C965-490C-B7BF-E5CED303AF19}" type="parTrans" cxnId="{DD87D82E-E58F-4859-81A7-D965A830D42E}">
      <dgm:prSet/>
      <dgm:spPr/>
      <dgm:t>
        <a:bodyPr/>
        <a:lstStyle/>
        <a:p>
          <a:endParaRPr lang="zh-CN" altLang="en-US"/>
        </a:p>
      </dgm:t>
    </dgm:pt>
    <dgm:pt modelId="{31BA0DB8-B8C9-4EDA-AA31-AAEF556A55A7}" type="sibTrans" cxnId="{DD87D82E-E58F-4859-81A7-D965A830D42E}">
      <dgm:prSet/>
      <dgm:spPr/>
      <dgm:t>
        <a:bodyPr/>
        <a:lstStyle/>
        <a:p>
          <a:endParaRPr lang="zh-CN" altLang="en-US"/>
        </a:p>
      </dgm:t>
    </dgm:pt>
    <dgm:pt modelId="{C0B84031-802D-49C7-8236-5C720DC2183C}">
      <dgm:prSet phldrT="[文本]"/>
      <dgm:spPr/>
      <dgm:t>
        <a:bodyPr/>
        <a:lstStyle/>
        <a:p>
          <a:r>
            <a:rPr lang="zh-CN" altLang="en-US" dirty="0"/>
            <a:t>差派</a:t>
          </a:r>
        </a:p>
      </dgm:t>
    </dgm:pt>
    <dgm:pt modelId="{F408B7B5-E78C-41C3-B641-F00E6BAB208C}" type="parTrans" cxnId="{8E6FA2AA-48C2-48D3-A078-4140B628622B}">
      <dgm:prSet/>
      <dgm:spPr/>
      <dgm:t>
        <a:bodyPr/>
        <a:lstStyle/>
        <a:p>
          <a:endParaRPr lang="zh-CN" altLang="en-US"/>
        </a:p>
      </dgm:t>
    </dgm:pt>
    <dgm:pt modelId="{970D9B01-9889-4648-BA8C-A338325AD477}" type="sibTrans" cxnId="{8E6FA2AA-48C2-48D3-A078-4140B628622B}">
      <dgm:prSet/>
      <dgm:spPr/>
      <dgm:t>
        <a:bodyPr/>
        <a:lstStyle/>
        <a:p>
          <a:endParaRPr lang="zh-CN" altLang="en-US"/>
        </a:p>
      </dgm:t>
    </dgm:pt>
    <dgm:pt modelId="{F23AE3F0-A865-43E2-86D6-CEED9FB6A75E}">
      <dgm:prSet phldrT="[文本]"/>
      <dgm:spPr/>
      <dgm:t>
        <a:bodyPr/>
        <a:lstStyle/>
        <a:p>
          <a:r>
            <a:rPr lang="zh-CN" altLang="en-US" dirty="0"/>
            <a:t>社会</a:t>
          </a:r>
          <a:endParaRPr lang="en-US" altLang="zh-CN" dirty="0"/>
        </a:p>
        <a:p>
          <a:r>
            <a:rPr lang="zh-CN" altLang="en-US" dirty="0"/>
            <a:t>关怀</a:t>
          </a:r>
        </a:p>
      </dgm:t>
    </dgm:pt>
    <dgm:pt modelId="{C4C3DD8E-F6AB-4A57-A9C8-94919CD4D426}" type="parTrans" cxnId="{6699A7A4-175F-46C6-9CAD-EF286E3E5A0A}">
      <dgm:prSet/>
      <dgm:spPr/>
      <dgm:t>
        <a:bodyPr/>
        <a:lstStyle/>
        <a:p>
          <a:endParaRPr lang="zh-CN" altLang="en-US"/>
        </a:p>
      </dgm:t>
    </dgm:pt>
    <dgm:pt modelId="{D0DE26E6-7BD3-419E-8AFE-B8F10A36C953}" type="sibTrans" cxnId="{6699A7A4-175F-46C6-9CAD-EF286E3E5A0A}">
      <dgm:prSet/>
      <dgm:spPr/>
      <dgm:t>
        <a:bodyPr/>
        <a:lstStyle/>
        <a:p>
          <a:endParaRPr lang="zh-CN" altLang="en-US"/>
        </a:p>
      </dgm:t>
    </dgm:pt>
    <dgm:pt modelId="{89CD20E0-02A9-434C-B919-6778AE75F95C}">
      <dgm:prSet phldrT="[文本]"/>
      <dgm:spPr/>
      <dgm:t>
        <a:bodyPr/>
        <a:lstStyle/>
        <a:p>
          <a:r>
            <a:rPr lang="zh-CN" altLang="en-US" dirty="0"/>
            <a:t>其它</a:t>
          </a:r>
        </a:p>
      </dgm:t>
    </dgm:pt>
    <dgm:pt modelId="{77B794BD-C040-468C-87B2-8CD36E36CB61}" type="parTrans" cxnId="{EA93EC25-6959-4595-BD38-4A7A9678E1CA}">
      <dgm:prSet/>
      <dgm:spPr/>
      <dgm:t>
        <a:bodyPr/>
        <a:lstStyle/>
        <a:p>
          <a:endParaRPr lang="zh-CN" altLang="en-US"/>
        </a:p>
      </dgm:t>
    </dgm:pt>
    <dgm:pt modelId="{4ACBCE58-0671-4983-BF9E-B469144630D4}" type="sibTrans" cxnId="{EA93EC25-6959-4595-BD38-4A7A9678E1CA}">
      <dgm:prSet/>
      <dgm:spPr/>
      <dgm:t>
        <a:bodyPr/>
        <a:lstStyle/>
        <a:p>
          <a:endParaRPr lang="zh-CN" altLang="en-US"/>
        </a:p>
      </dgm:t>
    </dgm:pt>
    <dgm:pt modelId="{99B264AD-0231-4860-8FDB-F3B5969F3305}" type="pres">
      <dgm:prSet presAssocID="{B051D5B2-E4B1-4493-9811-7F4BC7476E0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ACC54AF-906D-4494-BFF8-26D23168BFCF}" type="pres">
      <dgm:prSet presAssocID="{8672DD7D-FAD9-43AB-BD1C-51C3417BE005}" presName="centerShape" presStyleLbl="node0" presStyleIdx="0" presStyleCnt="1"/>
      <dgm:spPr/>
    </dgm:pt>
    <dgm:pt modelId="{FF1FF0C6-B842-44EB-95A6-CDBE997A7BB5}" type="pres">
      <dgm:prSet presAssocID="{D65AD931-62E7-4B16-99D1-09BEB1499425}" presName="node" presStyleLbl="node1" presStyleIdx="0" presStyleCnt="8">
        <dgm:presLayoutVars>
          <dgm:bulletEnabled val="1"/>
        </dgm:presLayoutVars>
      </dgm:prSet>
      <dgm:spPr/>
    </dgm:pt>
    <dgm:pt modelId="{298E0ADE-F9ED-477B-B2B2-B8ADDD923552}" type="pres">
      <dgm:prSet presAssocID="{D65AD931-62E7-4B16-99D1-09BEB1499425}" presName="dummy" presStyleCnt="0"/>
      <dgm:spPr/>
    </dgm:pt>
    <dgm:pt modelId="{182884FC-1029-48D9-8E04-E068825A26B5}" type="pres">
      <dgm:prSet presAssocID="{95A13AF3-E738-47B7-9168-6BEF43A005B5}" presName="sibTrans" presStyleLbl="sibTrans2D1" presStyleIdx="0" presStyleCnt="8"/>
      <dgm:spPr/>
    </dgm:pt>
    <dgm:pt modelId="{4915075E-DAB3-4162-AFC6-2F1507C381F6}" type="pres">
      <dgm:prSet presAssocID="{CFF40687-EAF5-4ADD-BF5F-8CB8EDD4B22F}" presName="node" presStyleLbl="node1" presStyleIdx="1" presStyleCnt="8">
        <dgm:presLayoutVars>
          <dgm:bulletEnabled val="1"/>
        </dgm:presLayoutVars>
      </dgm:prSet>
      <dgm:spPr/>
    </dgm:pt>
    <dgm:pt modelId="{E944D65E-1D67-43EC-8655-81BED7E4D6CA}" type="pres">
      <dgm:prSet presAssocID="{CFF40687-EAF5-4ADD-BF5F-8CB8EDD4B22F}" presName="dummy" presStyleCnt="0"/>
      <dgm:spPr/>
    </dgm:pt>
    <dgm:pt modelId="{8C0E5BD2-A63F-420C-8629-C2EAD41DB9B5}" type="pres">
      <dgm:prSet presAssocID="{69908588-6F5A-4A23-960F-9DAB3FE511DB}" presName="sibTrans" presStyleLbl="sibTrans2D1" presStyleIdx="1" presStyleCnt="8"/>
      <dgm:spPr/>
    </dgm:pt>
    <dgm:pt modelId="{6ECF5DE2-B38C-4460-8512-130195D1750B}" type="pres">
      <dgm:prSet presAssocID="{ED364CA4-2E9A-4DA5-A205-9F26B202CB02}" presName="node" presStyleLbl="node1" presStyleIdx="2" presStyleCnt="8">
        <dgm:presLayoutVars>
          <dgm:bulletEnabled val="1"/>
        </dgm:presLayoutVars>
      </dgm:prSet>
      <dgm:spPr/>
    </dgm:pt>
    <dgm:pt modelId="{9D9E469A-6B68-410F-96D2-7A5D2873857A}" type="pres">
      <dgm:prSet presAssocID="{ED364CA4-2E9A-4DA5-A205-9F26B202CB02}" presName="dummy" presStyleCnt="0"/>
      <dgm:spPr/>
    </dgm:pt>
    <dgm:pt modelId="{3B7F861A-2EAF-4F97-A324-DB8B0053A69B}" type="pres">
      <dgm:prSet presAssocID="{381FE8A6-6F7D-47F2-B570-89E6E6AEC7CF}" presName="sibTrans" presStyleLbl="sibTrans2D1" presStyleIdx="2" presStyleCnt="8"/>
      <dgm:spPr/>
    </dgm:pt>
    <dgm:pt modelId="{AC6CC03E-0DAB-41A1-B4C8-C4E055A175FF}" type="pres">
      <dgm:prSet presAssocID="{7B47F02C-695B-462E-87CC-071E3CD3262F}" presName="node" presStyleLbl="node1" presStyleIdx="3" presStyleCnt="8">
        <dgm:presLayoutVars>
          <dgm:bulletEnabled val="1"/>
        </dgm:presLayoutVars>
      </dgm:prSet>
      <dgm:spPr/>
    </dgm:pt>
    <dgm:pt modelId="{3C68BE2C-68C7-44CD-B939-95ADDCF46E90}" type="pres">
      <dgm:prSet presAssocID="{7B47F02C-695B-462E-87CC-071E3CD3262F}" presName="dummy" presStyleCnt="0"/>
      <dgm:spPr/>
    </dgm:pt>
    <dgm:pt modelId="{133071A6-DD59-4E00-AEF1-B36A38631122}" type="pres">
      <dgm:prSet presAssocID="{5678D881-F3B1-457A-AC2E-E86F4A135690}" presName="sibTrans" presStyleLbl="sibTrans2D1" presStyleIdx="3" presStyleCnt="8"/>
      <dgm:spPr/>
    </dgm:pt>
    <dgm:pt modelId="{2F768328-D3A3-496B-A355-D23CF4D6320E}" type="pres">
      <dgm:prSet presAssocID="{EFA8F27C-B8B4-4A30-823C-1E97E75FB073}" presName="node" presStyleLbl="node1" presStyleIdx="4" presStyleCnt="8">
        <dgm:presLayoutVars>
          <dgm:bulletEnabled val="1"/>
        </dgm:presLayoutVars>
      </dgm:prSet>
      <dgm:spPr/>
    </dgm:pt>
    <dgm:pt modelId="{A0997070-672D-4606-B92E-254DE2DC3CAB}" type="pres">
      <dgm:prSet presAssocID="{EFA8F27C-B8B4-4A30-823C-1E97E75FB073}" presName="dummy" presStyleCnt="0"/>
      <dgm:spPr/>
    </dgm:pt>
    <dgm:pt modelId="{DD06876B-FB4B-48CB-BE9F-AB02637F0189}" type="pres">
      <dgm:prSet presAssocID="{31BA0DB8-B8C9-4EDA-AA31-AAEF556A55A7}" presName="sibTrans" presStyleLbl="sibTrans2D1" presStyleIdx="4" presStyleCnt="8"/>
      <dgm:spPr/>
    </dgm:pt>
    <dgm:pt modelId="{DAD0B8B4-CCB2-48C0-B147-B9F3D2FB661A}" type="pres">
      <dgm:prSet presAssocID="{C0B84031-802D-49C7-8236-5C720DC2183C}" presName="node" presStyleLbl="node1" presStyleIdx="5" presStyleCnt="8">
        <dgm:presLayoutVars>
          <dgm:bulletEnabled val="1"/>
        </dgm:presLayoutVars>
      </dgm:prSet>
      <dgm:spPr/>
    </dgm:pt>
    <dgm:pt modelId="{3BB63A28-270E-4D9D-AE7F-1FA175076BD9}" type="pres">
      <dgm:prSet presAssocID="{C0B84031-802D-49C7-8236-5C720DC2183C}" presName="dummy" presStyleCnt="0"/>
      <dgm:spPr/>
    </dgm:pt>
    <dgm:pt modelId="{F5579D85-0630-4786-9EEF-5B054ADBC546}" type="pres">
      <dgm:prSet presAssocID="{970D9B01-9889-4648-BA8C-A338325AD477}" presName="sibTrans" presStyleLbl="sibTrans2D1" presStyleIdx="5" presStyleCnt="8"/>
      <dgm:spPr/>
    </dgm:pt>
    <dgm:pt modelId="{985171EC-4A77-4A1F-9DA2-EDA422FAC403}" type="pres">
      <dgm:prSet presAssocID="{F23AE3F0-A865-43E2-86D6-CEED9FB6A75E}" presName="node" presStyleLbl="node1" presStyleIdx="6" presStyleCnt="8">
        <dgm:presLayoutVars>
          <dgm:bulletEnabled val="1"/>
        </dgm:presLayoutVars>
      </dgm:prSet>
      <dgm:spPr/>
    </dgm:pt>
    <dgm:pt modelId="{764179E7-DCF9-4369-A15E-D2898D64DA9B}" type="pres">
      <dgm:prSet presAssocID="{F23AE3F0-A865-43E2-86D6-CEED9FB6A75E}" presName="dummy" presStyleCnt="0"/>
      <dgm:spPr/>
    </dgm:pt>
    <dgm:pt modelId="{B20CF495-A5AC-4D4A-BB92-AD73FAAFEE5E}" type="pres">
      <dgm:prSet presAssocID="{D0DE26E6-7BD3-419E-8AFE-B8F10A36C953}" presName="sibTrans" presStyleLbl="sibTrans2D1" presStyleIdx="6" presStyleCnt="8"/>
      <dgm:spPr/>
    </dgm:pt>
    <dgm:pt modelId="{94B628AD-DB3C-492F-B119-EB129949C459}" type="pres">
      <dgm:prSet presAssocID="{89CD20E0-02A9-434C-B919-6778AE75F95C}" presName="node" presStyleLbl="node1" presStyleIdx="7" presStyleCnt="8">
        <dgm:presLayoutVars>
          <dgm:bulletEnabled val="1"/>
        </dgm:presLayoutVars>
      </dgm:prSet>
      <dgm:spPr/>
    </dgm:pt>
    <dgm:pt modelId="{0E8ED43F-BBFA-46C8-96F9-956D834F2FB5}" type="pres">
      <dgm:prSet presAssocID="{89CD20E0-02A9-434C-B919-6778AE75F95C}" presName="dummy" presStyleCnt="0"/>
      <dgm:spPr/>
    </dgm:pt>
    <dgm:pt modelId="{FD0CE2C3-AFC0-427E-92A1-22EE77F75B32}" type="pres">
      <dgm:prSet presAssocID="{4ACBCE58-0671-4983-BF9E-B469144630D4}" presName="sibTrans" presStyleLbl="sibTrans2D1" presStyleIdx="7" presStyleCnt="8"/>
      <dgm:spPr/>
    </dgm:pt>
  </dgm:ptLst>
  <dgm:cxnLst>
    <dgm:cxn modelId="{639EB502-D5F0-4748-860E-332D619B3B41}" type="presOf" srcId="{31BA0DB8-B8C9-4EDA-AA31-AAEF556A55A7}" destId="{DD06876B-FB4B-48CB-BE9F-AB02637F0189}" srcOrd="0" destOrd="0" presId="urn:microsoft.com/office/officeart/2005/8/layout/radial6#7"/>
    <dgm:cxn modelId="{0F57590B-24E5-4762-A5C2-F5B76628D6B6}" type="presOf" srcId="{EFA8F27C-B8B4-4A30-823C-1E97E75FB073}" destId="{2F768328-D3A3-496B-A355-D23CF4D6320E}" srcOrd="0" destOrd="0" presId="urn:microsoft.com/office/officeart/2005/8/layout/radial6#7"/>
    <dgm:cxn modelId="{27EF3517-29D2-494E-88C3-9B8108C65A2B}" type="presOf" srcId="{8672DD7D-FAD9-43AB-BD1C-51C3417BE005}" destId="{AACC54AF-906D-4494-BFF8-26D23168BFCF}" srcOrd="0" destOrd="0" presId="urn:microsoft.com/office/officeart/2005/8/layout/radial6#7"/>
    <dgm:cxn modelId="{7EDCD920-82C5-4907-9432-1A7BAEBF3B13}" type="presOf" srcId="{381FE8A6-6F7D-47F2-B570-89E6E6AEC7CF}" destId="{3B7F861A-2EAF-4F97-A324-DB8B0053A69B}" srcOrd="0" destOrd="0" presId="urn:microsoft.com/office/officeart/2005/8/layout/radial6#7"/>
    <dgm:cxn modelId="{EA93EC25-6959-4595-BD38-4A7A9678E1CA}" srcId="{8672DD7D-FAD9-43AB-BD1C-51C3417BE005}" destId="{89CD20E0-02A9-434C-B919-6778AE75F95C}" srcOrd="7" destOrd="0" parTransId="{77B794BD-C040-468C-87B2-8CD36E36CB61}" sibTransId="{4ACBCE58-0671-4983-BF9E-B469144630D4}"/>
    <dgm:cxn modelId="{ABC16626-2415-405E-99F3-1D54FD939549}" type="presOf" srcId="{CFF40687-EAF5-4ADD-BF5F-8CB8EDD4B22F}" destId="{4915075E-DAB3-4162-AFC6-2F1507C381F6}" srcOrd="0" destOrd="0" presId="urn:microsoft.com/office/officeart/2005/8/layout/radial6#7"/>
    <dgm:cxn modelId="{DD87D82E-E58F-4859-81A7-D965A830D42E}" srcId="{8672DD7D-FAD9-43AB-BD1C-51C3417BE005}" destId="{EFA8F27C-B8B4-4A30-823C-1E97E75FB073}" srcOrd="4" destOrd="0" parTransId="{AE0CFE66-C965-490C-B7BF-E5CED303AF19}" sibTransId="{31BA0DB8-B8C9-4EDA-AA31-AAEF556A55A7}"/>
    <dgm:cxn modelId="{F467AB3A-628E-491D-870C-82AECCF6A883}" type="presOf" srcId="{D65AD931-62E7-4B16-99D1-09BEB1499425}" destId="{FF1FF0C6-B842-44EB-95A6-CDBE997A7BB5}" srcOrd="0" destOrd="0" presId="urn:microsoft.com/office/officeart/2005/8/layout/radial6#7"/>
    <dgm:cxn modelId="{752C195F-0E13-4D29-A7D0-8EF2F31F01B6}" type="presOf" srcId="{D0DE26E6-7BD3-419E-8AFE-B8F10A36C953}" destId="{B20CF495-A5AC-4D4A-BB92-AD73FAAFEE5E}" srcOrd="0" destOrd="0" presId="urn:microsoft.com/office/officeart/2005/8/layout/radial6#7"/>
    <dgm:cxn modelId="{8C9C8960-13F0-4000-88DC-306E7B2D3C7E}" type="presOf" srcId="{7B47F02C-695B-462E-87CC-071E3CD3262F}" destId="{AC6CC03E-0DAB-41A1-B4C8-C4E055A175FF}" srcOrd="0" destOrd="0" presId="urn:microsoft.com/office/officeart/2005/8/layout/radial6#7"/>
    <dgm:cxn modelId="{A66FF241-864F-43C2-A72B-B9ABCBCCE4C9}" type="presOf" srcId="{89CD20E0-02A9-434C-B919-6778AE75F95C}" destId="{94B628AD-DB3C-492F-B119-EB129949C459}" srcOrd="0" destOrd="0" presId="urn:microsoft.com/office/officeart/2005/8/layout/radial6#7"/>
    <dgm:cxn modelId="{C43C2443-2D1A-4986-8AE9-DDA225118535}" srcId="{B051D5B2-E4B1-4493-9811-7F4BC7476E02}" destId="{8672DD7D-FAD9-43AB-BD1C-51C3417BE005}" srcOrd="0" destOrd="0" parTransId="{CBD55768-56E0-4854-BADB-85E428D2B5AE}" sibTransId="{980BFCA6-F96B-4001-976A-C92B79CF7416}"/>
    <dgm:cxn modelId="{B8D01264-2738-4D8F-BC2C-EFE395D42524}" type="presOf" srcId="{5678D881-F3B1-457A-AC2E-E86F4A135690}" destId="{133071A6-DD59-4E00-AEF1-B36A38631122}" srcOrd="0" destOrd="0" presId="urn:microsoft.com/office/officeart/2005/8/layout/radial6#7"/>
    <dgm:cxn modelId="{E4478449-D451-4644-A9B8-73338D58B85E}" type="presOf" srcId="{95A13AF3-E738-47B7-9168-6BEF43A005B5}" destId="{182884FC-1029-48D9-8E04-E068825A26B5}" srcOrd="0" destOrd="0" presId="urn:microsoft.com/office/officeart/2005/8/layout/radial6#7"/>
    <dgm:cxn modelId="{BF84B571-C75E-457F-9C8D-B66E9D3D972D}" type="presOf" srcId="{B051D5B2-E4B1-4493-9811-7F4BC7476E02}" destId="{99B264AD-0231-4860-8FDB-F3B5969F3305}" srcOrd="0" destOrd="0" presId="urn:microsoft.com/office/officeart/2005/8/layout/radial6#7"/>
    <dgm:cxn modelId="{0DC92276-C197-4A2C-94B7-D07D8BD98192}" srcId="{8672DD7D-FAD9-43AB-BD1C-51C3417BE005}" destId="{ED364CA4-2E9A-4DA5-A205-9F26B202CB02}" srcOrd="2" destOrd="0" parTransId="{08FE161E-27F2-4D81-A680-8EFB1E97C0DC}" sibTransId="{381FE8A6-6F7D-47F2-B570-89E6E6AEC7CF}"/>
    <dgm:cxn modelId="{CFCACB58-9184-4FD3-9462-9C0C93B425B0}" type="presOf" srcId="{4ACBCE58-0671-4983-BF9E-B469144630D4}" destId="{FD0CE2C3-AFC0-427E-92A1-22EE77F75B32}" srcOrd="0" destOrd="0" presId="urn:microsoft.com/office/officeart/2005/8/layout/radial6#7"/>
    <dgm:cxn modelId="{9AAD8284-245E-4B01-AA23-B1439C7A47BD}" type="presOf" srcId="{F23AE3F0-A865-43E2-86D6-CEED9FB6A75E}" destId="{985171EC-4A77-4A1F-9DA2-EDA422FAC403}" srcOrd="0" destOrd="0" presId="urn:microsoft.com/office/officeart/2005/8/layout/radial6#7"/>
    <dgm:cxn modelId="{7872AF85-7EF1-45BA-A3FF-D6E0206F6DEA}" type="presOf" srcId="{69908588-6F5A-4A23-960F-9DAB3FE511DB}" destId="{8C0E5BD2-A63F-420C-8629-C2EAD41DB9B5}" srcOrd="0" destOrd="0" presId="urn:microsoft.com/office/officeart/2005/8/layout/radial6#7"/>
    <dgm:cxn modelId="{6DCBE297-011F-484B-BD50-59B3EE6F0D81}" type="presOf" srcId="{C0B84031-802D-49C7-8236-5C720DC2183C}" destId="{DAD0B8B4-CCB2-48C0-B147-B9F3D2FB661A}" srcOrd="0" destOrd="0" presId="urn:microsoft.com/office/officeart/2005/8/layout/radial6#7"/>
    <dgm:cxn modelId="{ACDBA8A2-B08D-412A-85E7-7DDD3BBC6917}" type="presOf" srcId="{970D9B01-9889-4648-BA8C-A338325AD477}" destId="{F5579D85-0630-4786-9EEF-5B054ADBC546}" srcOrd="0" destOrd="0" presId="urn:microsoft.com/office/officeart/2005/8/layout/radial6#7"/>
    <dgm:cxn modelId="{6699A7A4-175F-46C6-9CAD-EF286E3E5A0A}" srcId="{8672DD7D-FAD9-43AB-BD1C-51C3417BE005}" destId="{F23AE3F0-A865-43E2-86D6-CEED9FB6A75E}" srcOrd="6" destOrd="0" parTransId="{C4C3DD8E-F6AB-4A57-A9C8-94919CD4D426}" sibTransId="{D0DE26E6-7BD3-419E-8AFE-B8F10A36C953}"/>
    <dgm:cxn modelId="{C01AC8A5-BB93-4222-ACAA-3083FF28D3AC}" srcId="{8672DD7D-FAD9-43AB-BD1C-51C3417BE005}" destId="{7B47F02C-695B-462E-87CC-071E3CD3262F}" srcOrd="3" destOrd="0" parTransId="{632F092F-256B-4EAC-BB01-1C0B9B6F354C}" sibTransId="{5678D881-F3B1-457A-AC2E-E86F4A135690}"/>
    <dgm:cxn modelId="{8E6FA2AA-48C2-48D3-A078-4140B628622B}" srcId="{8672DD7D-FAD9-43AB-BD1C-51C3417BE005}" destId="{C0B84031-802D-49C7-8236-5C720DC2183C}" srcOrd="5" destOrd="0" parTransId="{F408B7B5-E78C-41C3-B641-F00E6BAB208C}" sibTransId="{970D9B01-9889-4648-BA8C-A338325AD477}"/>
    <dgm:cxn modelId="{273A46AD-351F-471A-B3DB-F4B8EEC2AA37}" srcId="{8672DD7D-FAD9-43AB-BD1C-51C3417BE005}" destId="{CFF40687-EAF5-4ADD-BF5F-8CB8EDD4B22F}" srcOrd="1" destOrd="0" parTransId="{7848CCB5-086D-4B90-B4D4-F26E4C40379B}" sibTransId="{69908588-6F5A-4A23-960F-9DAB3FE511DB}"/>
    <dgm:cxn modelId="{E9E3B1BC-62EA-4469-ABBB-0E822374A03B}" srcId="{8672DD7D-FAD9-43AB-BD1C-51C3417BE005}" destId="{D65AD931-62E7-4B16-99D1-09BEB1499425}" srcOrd="0" destOrd="0" parTransId="{CC48376B-4B30-467A-BD31-9A3754055626}" sibTransId="{95A13AF3-E738-47B7-9168-6BEF43A005B5}"/>
    <dgm:cxn modelId="{A23083F6-B720-41A3-8E47-BB8795940C20}" type="presOf" srcId="{ED364CA4-2E9A-4DA5-A205-9F26B202CB02}" destId="{6ECF5DE2-B38C-4460-8512-130195D1750B}" srcOrd="0" destOrd="0" presId="urn:microsoft.com/office/officeart/2005/8/layout/radial6#7"/>
    <dgm:cxn modelId="{F625FDC4-FC8D-4A5F-BADC-AFFC54265043}" type="presParOf" srcId="{99B264AD-0231-4860-8FDB-F3B5969F3305}" destId="{AACC54AF-906D-4494-BFF8-26D23168BFCF}" srcOrd="0" destOrd="0" presId="urn:microsoft.com/office/officeart/2005/8/layout/radial6#7"/>
    <dgm:cxn modelId="{B6F7DD07-A94D-4C65-9EF3-8B737BE989B1}" type="presParOf" srcId="{99B264AD-0231-4860-8FDB-F3B5969F3305}" destId="{FF1FF0C6-B842-44EB-95A6-CDBE997A7BB5}" srcOrd="1" destOrd="0" presId="urn:microsoft.com/office/officeart/2005/8/layout/radial6#7"/>
    <dgm:cxn modelId="{548B7D33-8229-4673-A85B-DF2333EC2B37}" type="presParOf" srcId="{99B264AD-0231-4860-8FDB-F3B5969F3305}" destId="{298E0ADE-F9ED-477B-B2B2-B8ADDD923552}" srcOrd="2" destOrd="0" presId="urn:microsoft.com/office/officeart/2005/8/layout/radial6#7"/>
    <dgm:cxn modelId="{510A0112-C720-4206-A978-2F339BEE1D58}" type="presParOf" srcId="{99B264AD-0231-4860-8FDB-F3B5969F3305}" destId="{182884FC-1029-48D9-8E04-E068825A26B5}" srcOrd="3" destOrd="0" presId="urn:microsoft.com/office/officeart/2005/8/layout/radial6#7"/>
    <dgm:cxn modelId="{3473E408-FD8F-466A-8A76-DFA4AE58B830}" type="presParOf" srcId="{99B264AD-0231-4860-8FDB-F3B5969F3305}" destId="{4915075E-DAB3-4162-AFC6-2F1507C381F6}" srcOrd="4" destOrd="0" presId="urn:microsoft.com/office/officeart/2005/8/layout/radial6#7"/>
    <dgm:cxn modelId="{403DA611-2CE5-40E0-B44A-BB8B9E56218C}" type="presParOf" srcId="{99B264AD-0231-4860-8FDB-F3B5969F3305}" destId="{E944D65E-1D67-43EC-8655-81BED7E4D6CA}" srcOrd="5" destOrd="0" presId="urn:microsoft.com/office/officeart/2005/8/layout/radial6#7"/>
    <dgm:cxn modelId="{0C647868-BF93-43F2-9D04-0E887E3A3045}" type="presParOf" srcId="{99B264AD-0231-4860-8FDB-F3B5969F3305}" destId="{8C0E5BD2-A63F-420C-8629-C2EAD41DB9B5}" srcOrd="6" destOrd="0" presId="urn:microsoft.com/office/officeart/2005/8/layout/radial6#7"/>
    <dgm:cxn modelId="{DCFDF13C-8141-44AC-A1D3-9C38CF6E3129}" type="presParOf" srcId="{99B264AD-0231-4860-8FDB-F3B5969F3305}" destId="{6ECF5DE2-B38C-4460-8512-130195D1750B}" srcOrd="7" destOrd="0" presId="urn:microsoft.com/office/officeart/2005/8/layout/radial6#7"/>
    <dgm:cxn modelId="{B1D92C56-1C05-4A83-8B45-388AE4585F5F}" type="presParOf" srcId="{99B264AD-0231-4860-8FDB-F3B5969F3305}" destId="{9D9E469A-6B68-410F-96D2-7A5D2873857A}" srcOrd="8" destOrd="0" presId="urn:microsoft.com/office/officeart/2005/8/layout/radial6#7"/>
    <dgm:cxn modelId="{70820DAB-A665-459C-B163-EA0CFF7DF9B8}" type="presParOf" srcId="{99B264AD-0231-4860-8FDB-F3B5969F3305}" destId="{3B7F861A-2EAF-4F97-A324-DB8B0053A69B}" srcOrd="9" destOrd="0" presId="urn:microsoft.com/office/officeart/2005/8/layout/radial6#7"/>
    <dgm:cxn modelId="{FA39F789-DCE9-4420-A60B-074F8210B0AD}" type="presParOf" srcId="{99B264AD-0231-4860-8FDB-F3B5969F3305}" destId="{AC6CC03E-0DAB-41A1-B4C8-C4E055A175FF}" srcOrd="10" destOrd="0" presId="urn:microsoft.com/office/officeart/2005/8/layout/radial6#7"/>
    <dgm:cxn modelId="{E7867B89-6B8A-4F30-8D08-093274E0CF0B}" type="presParOf" srcId="{99B264AD-0231-4860-8FDB-F3B5969F3305}" destId="{3C68BE2C-68C7-44CD-B939-95ADDCF46E90}" srcOrd="11" destOrd="0" presId="urn:microsoft.com/office/officeart/2005/8/layout/radial6#7"/>
    <dgm:cxn modelId="{454FDBBA-5329-456B-974A-E6D976323D13}" type="presParOf" srcId="{99B264AD-0231-4860-8FDB-F3B5969F3305}" destId="{133071A6-DD59-4E00-AEF1-B36A38631122}" srcOrd="12" destOrd="0" presId="urn:microsoft.com/office/officeart/2005/8/layout/radial6#7"/>
    <dgm:cxn modelId="{D351D7ED-7125-4868-8B38-4CC6E0AE26E9}" type="presParOf" srcId="{99B264AD-0231-4860-8FDB-F3B5969F3305}" destId="{2F768328-D3A3-496B-A355-D23CF4D6320E}" srcOrd="13" destOrd="0" presId="urn:microsoft.com/office/officeart/2005/8/layout/radial6#7"/>
    <dgm:cxn modelId="{EAEAFAA3-D96E-4F5A-9492-B4ECA91DD7C2}" type="presParOf" srcId="{99B264AD-0231-4860-8FDB-F3B5969F3305}" destId="{A0997070-672D-4606-B92E-254DE2DC3CAB}" srcOrd="14" destOrd="0" presId="urn:microsoft.com/office/officeart/2005/8/layout/radial6#7"/>
    <dgm:cxn modelId="{CFB1C36F-3060-4190-8AED-4E853A5A2D60}" type="presParOf" srcId="{99B264AD-0231-4860-8FDB-F3B5969F3305}" destId="{DD06876B-FB4B-48CB-BE9F-AB02637F0189}" srcOrd="15" destOrd="0" presId="urn:microsoft.com/office/officeart/2005/8/layout/radial6#7"/>
    <dgm:cxn modelId="{A7D6E980-44AD-465E-844A-BD11DB892DE8}" type="presParOf" srcId="{99B264AD-0231-4860-8FDB-F3B5969F3305}" destId="{DAD0B8B4-CCB2-48C0-B147-B9F3D2FB661A}" srcOrd="16" destOrd="0" presId="urn:microsoft.com/office/officeart/2005/8/layout/radial6#7"/>
    <dgm:cxn modelId="{8B60F2E9-76BF-4072-99B1-5D6FC385B22F}" type="presParOf" srcId="{99B264AD-0231-4860-8FDB-F3B5969F3305}" destId="{3BB63A28-270E-4D9D-AE7F-1FA175076BD9}" srcOrd="17" destOrd="0" presId="urn:microsoft.com/office/officeart/2005/8/layout/radial6#7"/>
    <dgm:cxn modelId="{3A1ADFE7-1AB4-44C9-BA07-C199958CD398}" type="presParOf" srcId="{99B264AD-0231-4860-8FDB-F3B5969F3305}" destId="{F5579D85-0630-4786-9EEF-5B054ADBC546}" srcOrd="18" destOrd="0" presId="urn:microsoft.com/office/officeart/2005/8/layout/radial6#7"/>
    <dgm:cxn modelId="{5BEB8B57-D7F8-4F9C-98AF-FC2E02611B26}" type="presParOf" srcId="{99B264AD-0231-4860-8FDB-F3B5969F3305}" destId="{985171EC-4A77-4A1F-9DA2-EDA422FAC403}" srcOrd="19" destOrd="0" presId="urn:microsoft.com/office/officeart/2005/8/layout/radial6#7"/>
    <dgm:cxn modelId="{575233A8-991B-4459-AD5E-52DA97E0C238}" type="presParOf" srcId="{99B264AD-0231-4860-8FDB-F3B5969F3305}" destId="{764179E7-DCF9-4369-A15E-D2898D64DA9B}" srcOrd="20" destOrd="0" presId="urn:microsoft.com/office/officeart/2005/8/layout/radial6#7"/>
    <dgm:cxn modelId="{EEAD4D52-6B98-49CA-A4FD-B469F45D7132}" type="presParOf" srcId="{99B264AD-0231-4860-8FDB-F3B5969F3305}" destId="{B20CF495-A5AC-4D4A-BB92-AD73FAAFEE5E}" srcOrd="21" destOrd="0" presId="urn:microsoft.com/office/officeart/2005/8/layout/radial6#7"/>
    <dgm:cxn modelId="{49E265A2-B3CB-4292-A914-50565D7D7328}" type="presParOf" srcId="{99B264AD-0231-4860-8FDB-F3B5969F3305}" destId="{94B628AD-DB3C-492F-B119-EB129949C459}" srcOrd="22" destOrd="0" presId="urn:microsoft.com/office/officeart/2005/8/layout/radial6#7"/>
    <dgm:cxn modelId="{CE5999A5-18C4-42C3-986C-234FE3CF2BCA}" type="presParOf" srcId="{99B264AD-0231-4860-8FDB-F3B5969F3305}" destId="{0E8ED43F-BBFA-46C8-96F9-956D834F2FB5}" srcOrd="23" destOrd="0" presId="urn:microsoft.com/office/officeart/2005/8/layout/radial6#7"/>
    <dgm:cxn modelId="{69EED077-F31F-465E-A224-9C465DBF9021}" type="presParOf" srcId="{99B264AD-0231-4860-8FDB-F3B5969F3305}" destId="{FD0CE2C3-AFC0-427E-92A1-22EE77F75B32}" srcOrd="24" destOrd="0" presId="urn:microsoft.com/office/officeart/2005/8/layout/radial6#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51D5B2-E4B1-4493-9811-7F4BC7476E02}" type="doc">
      <dgm:prSet loTypeId="urn:microsoft.com/office/officeart/2005/8/layout/radial6#8" loCatId="cycle" qsTypeId="urn:microsoft.com/office/officeart/2005/8/quickstyle/simple1#6" qsCatId="simple" csTypeId="urn:microsoft.com/office/officeart/2005/8/colors/colorful5#6" csCatId="colorful" phldr="1"/>
      <dgm:spPr/>
      <dgm:t>
        <a:bodyPr/>
        <a:lstStyle/>
        <a:p>
          <a:endParaRPr lang="zh-CN" altLang="en-US"/>
        </a:p>
      </dgm:t>
    </dgm:pt>
    <dgm:pt modelId="{8672DD7D-FAD9-43AB-BD1C-51C3417BE005}">
      <dgm:prSet phldrT="[文本]"/>
      <dgm:spPr/>
      <dgm:t>
        <a:bodyPr/>
        <a:lstStyle/>
        <a:p>
          <a:r>
            <a:rPr lang="zh-CN" altLang="en-US" dirty="0"/>
            <a:t>门徒</a:t>
          </a:r>
          <a:endParaRPr lang="en-US" altLang="zh-CN" dirty="0"/>
        </a:p>
        <a:p>
          <a:r>
            <a:rPr lang="zh-CN" altLang="en-US" dirty="0"/>
            <a:t>栽培</a:t>
          </a:r>
        </a:p>
      </dgm:t>
    </dgm:pt>
    <dgm:pt modelId="{CBD55768-56E0-4854-BADB-85E428D2B5AE}" type="parTrans" cxnId="{C43C2443-2D1A-4986-8AE9-DDA225118535}">
      <dgm:prSet/>
      <dgm:spPr/>
      <dgm:t>
        <a:bodyPr/>
        <a:lstStyle/>
        <a:p>
          <a:endParaRPr lang="zh-CN" altLang="en-US"/>
        </a:p>
      </dgm:t>
    </dgm:pt>
    <dgm:pt modelId="{980BFCA6-F96B-4001-976A-C92B79CF7416}" type="sibTrans" cxnId="{C43C2443-2D1A-4986-8AE9-DDA225118535}">
      <dgm:prSet/>
      <dgm:spPr/>
      <dgm:t>
        <a:bodyPr/>
        <a:lstStyle/>
        <a:p>
          <a:endParaRPr lang="zh-CN" altLang="en-US"/>
        </a:p>
      </dgm:t>
    </dgm:pt>
    <dgm:pt modelId="{D65AD931-62E7-4B16-99D1-09BEB1499425}">
      <dgm:prSet phldrT="[文本]"/>
      <dgm:spPr/>
      <dgm:t>
        <a:bodyPr/>
        <a:lstStyle/>
        <a:p>
          <a:r>
            <a:rPr lang="zh-CN" altLang="en-US" dirty="0"/>
            <a:t>教导</a:t>
          </a:r>
        </a:p>
      </dgm:t>
    </dgm:pt>
    <dgm:pt modelId="{CC48376B-4B30-467A-BD31-9A3754055626}" type="parTrans" cxnId="{E9E3B1BC-62EA-4469-ABBB-0E822374A03B}">
      <dgm:prSet/>
      <dgm:spPr/>
      <dgm:t>
        <a:bodyPr/>
        <a:lstStyle/>
        <a:p>
          <a:endParaRPr lang="zh-CN" altLang="en-US"/>
        </a:p>
      </dgm:t>
    </dgm:pt>
    <dgm:pt modelId="{95A13AF3-E738-47B7-9168-6BEF43A005B5}" type="sibTrans" cxnId="{E9E3B1BC-62EA-4469-ABBB-0E822374A03B}">
      <dgm:prSet/>
      <dgm:spPr/>
      <dgm:t>
        <a:bodyPr/>
        <a:lstStyle/>
        <a:p>
          <a:endParaRPr lang="zh-CN" altLang="en-US"/>
        </a:p>
      </dgm:t>
    </dgm:pt>
    <dgm:pt modelId="{CFF40687-EAF5-4ADD-BF5F-8CB8EDD4B22F}">
      <dgm:prSet phldrT="[文本]"/>
      <dgm:spPr/>
      <dgm:t>
        <a:bodyPr/>
        <a:lstStyle/>
        <a:p>
          <a:r>
            <a:rPr lang="zh-CN" altLang="en-US" dirty="0"/>
            <a:t>布道</a:t>
          </a:r>
        </a:p>
      </dgm:t>
    </dgm:pt>
    <dgm:pt modelId="{7848CCB5-086D-4B90-B4D4-F26E4C40379B}" type="parTrans" cxnId="{273A46AD-351F-471A-B3DB-F4B8EEC2AA37}">
      <dgm:prSet/>
      <dgm:spPr/>
      <dgm:t>
        <a:bodyPr/>
        <a:lstStyle/>
        <a:p>
          <a:endParaRPr lang="zh-CN" altLang="en-US"/>
        </a:p>
      </dgm:t>
    </dgm:pt>
    <dgm:pt modelId="{69908588-6F5A-4A23-960F-9DAB3FE511DB}" type="sibTrans" cxnId="{273A46AD-351F-471A-B3DB-F4B8EEC2AA37}">
      <dgm:prSet/>
      <dgm:spPr/>
      <dgm:t>
        <a:bodyPr/>
        <a:lstStyle/>
        <a:p>
          <a:endParaRPr lang="zh-CN" altLang="en-US"/>
        </a:p>
      </dgm:t>
    </dgm:pt>
    <dgm:pt modelId="{ED364CA4-2E9A-4DA5-A205-9F26B202CB02}">
      <dgm:prSet phldrT="[文本]"/>
      <dgm:spPr/>
      <dgm:t>
        <a:bodyPr/>
        <a:lstStyle/>
        <a:p>
          <a:r>
            <a:rPr lang="zh-CN" altLang="en-US" dirty="0"/>
            <a:t>家庭</a:t>
          </a:r>
          <a:endParaRPr lang="en-US" altLang="zh-CN" dirty="0"/>
        </a:p>
        <a:p>
          <a:r>
            <a:rPr lang="zh-CN" altLang="en-US" dirty="0"/>
            <a:t>事工</a:t>
          </a:r>
        </a:p>
      </dgm:t>
    </dgm:pt>
    <dgm:pt modelId="{08FE161E-27F2-4D81-A680-8EFB1E97C0DC}" type="parTrans" cxnId="{0DC92276-C197-4A2C-94B7-D07D8BD98192}">
      <dgm:prSet/>
      <dgm:spPr/>
      <dgm:t>
        <a:bodyPr/>
        <a:lstStyle/>
        <a:p>
          <a:endParaRPr lang="zh-CN" altLang="en-US"/>
        </a:p>
      </dgm:t>
    </dgm:pt>
    <dgm:pt modelId="{381FE8A6-6F7D-47F2-B570-89E6E6AEC7CF}" type="sibTrans" cxnId="{0DC92276-C197-4A2C-94B7-D07D8BD98192}">
      <dgm:prSet/>
      <dgm:spPr/>
      <dgm:t>
        <a:bodyPr/>
        <a:lstStyle/>
        <a:p>
          <a:endParaRPr lang="zh-CN" altLang="en-US"/>
        </a:p>
      </dgm:t>
    </dgm:pt>
    <dgm:pt modelId="{7B47F02C-695B-462E-87CC-071E3CD3262F}">
      <dgm:prSet phldrT="[文本]"/>
      <dgm:spPr/>
      <dgm:t>
        <a:bodyPr/>
        <a:lstStyle/>
        <a:p>
          <a:r>
            <a:rPr lang="zh-CN" altLang="en-US" dirty="0"/>
            <a:t>儿童</a:t>
          </a:r>
          <a:endParaRPr lang="en-US" altLang="zh-CN" dirty="0"/>
        </a:p>
        <a:p>
          <a:r>
            <a:rPr lang="zh-CN" altLang="en-US" dirty="0"/>
            <a:t>事工</a:t>
          </a:r>
        </a:p>
      </dgm:t>
    </dgm:pt>
    <dgm:pt modelId="{632F092F-256B-4EAC-BB01-1C0B9B6F354C}" type="parTrans" cxnId="{C01AC8A5-BB93-4222-ACAA-3083FF28D3AC}">
      <dgm:prSet/>
      <dgm:spPr/>
      <dgm:t>
        <a:bodyPr/>
        <a:lstStyle/>
        <a:p>
          <a:endParaRPr lang="zh-CN" altLang="en-US"/>
        </a:p>
      </dgm:t>
    </dgm:pt>
    <dgm:pt modelId="{5678D881-F3B1-457A-AC2E-E86F4A135690}" type="sibTrans" cxnId="{C01AC8A5-BB93-4222-ACAA-3083FF28D3AC}">
      <dgm:prSet/>
      <dgm:spPr/>
      <dgm:t>
        <a:bodyPr/>
        <a:lstStyle/>
        <a:p>
          <a:endParaRPr lang="zh-CN" altLang="en-US"/>
        </a:p>
      </dgm:t>
    </dgm:pt>
    <dgm:pt modelId="{EFA8F27C-B8B4-4A30-823C-1E97E75FB073}">
      <dgm:prSet phldrT="[文本]"/>
      <dgm:spPr/>
      <dgm:t>
        <a:bodyPr/>
        <a:lstStyle/>
        <a:p>
          <a:r>
            <a:rPr lang="zh-CN" altLang="en-US" dirty="0"/>
            <a:t>音乐</a:t>
          </a:r>
          <a:endParaRPr lang="en-US" altLang="zh-CN" dirty="0"/>
        </a:p>
        <a:p>
          <a:r>
            <a:rPr lang="zh-CN" altLang="en-US" dirty="0"/>
            <a:t>事工</a:t>
          </a:r>
        </a:p>
      </dgm:t>
    </dgm:pt>
    <dgm:pt modelId="{AE0CFE66-C965-490C-B7BF-E5CED303AF19}" type="parTrans" cxnId="{DD87D82E-E58F-4859-81A7-D965A830D42E}">
      <dgm:prSet/>
      <dgm:spPr/>
      <dgm:t>
        <a:bodyPr/>
        <a:lstStyle/>
        <a:p>
          <a:endParaRPr lang="zh-CN" altLang="en-US"/>
        </a:p>
      </dgm:t>
    </dgm:pt>
    <dgm:pt modelId="{31BA0DB8-B8C9-4EDA-AA31-AAEF556A55A7}" type="sibTrans" cxnId="{DD87D82E-E58F-4859-81A7-D965A830D42E}">
      <dgm:prSet/>
      <dgm:spPr/>
      <dgm:t>
        <a:bodyPr/>
        <a:lstStyle/>
        <a:p>
          <a:endParaRPr lang="zh-CN" altLang="en-US"/>
        </a:p>
      </dgm:t>
    </dgm:pt>
    <dgm:pt modelId="{C0B84031-802D-49C7-8236-5C720DC2183C}">
      <dgm:prSet phldrT="[文本]"/>
      <dgm:spPr/>
      <dgm:t>
        <a:bodyPr/>
        <a:lstStyle/>
        <a:p>
          <a:r>
            <a:rPr lang="zh-CN" altLang="en-US" dirty="0"/>
            <a:t>差派</a:t>
          </a:r>
        </a:p>
      </dgm:t>
    </dgm:pt>
    <dgm:pt modelId="{F408B7B5-E78C-41C3-B641-F00E6BAB208C}" type="parTrans" cxnId="{8E6FA2AA-48C2-48D3-A078-4140B628622B}">
      <dgm:prSet/>
      <dgm:spPr/>
      <dgm:t>
        <a:bodyPr/>
        <a:lstStyle/>
        <a:p>
          <a:endParaRPr lang="zh-CN" altLang="en-US"/>
        </a:p>
      </dgm:t>
    </dgm:pt>
    <dgm:pt modelId="{970D9B01-9889-4648-BA8C-A338325AD477}" type="sibTrans" cxnId="{8E6FA2AA-48C2-48D3-A078-4140B628622B}">
      <dgm:prSet/>
      <dgm:spPr/>
      <dgm:t>
        <a:bodyPr/>
        <a:lstStyle/>
        <a:p>
          <a:endParaRPr lang="zh-CN" altLang="en-US"/>
        </a:p>
      </dgm:t>
    </dgm:pt>
    <dgm:pt modelId="{F23AE3F0-A865-43E2-86D6-CEED9FB6A75E}">
      <dgm:prSet phldrT="[文本]"/>
      <dgm:spPr/>
      <dgm:t>
        <a:bodyPr/>
        <a:lstStyle/>
        <a:p>
          <a:r>
            <a:rPr lang="zh-CN" altLang="en-US" dirty="0"/>
            <a:t>社会</a:t>
          </a:r>
          <a:endParaRPr lang="en-US" altLang="zh-CN" dirty="0"/>
        </a:p>
        <a:p>
          <a:r>
            <a:rPr lang="zh-CN" altLang="en-US" dirty="0"/>
            <a:t>关怀</a:t>
          </a:r>
        </a:p>
      </dgm:t>
    </dgm:pt>
    <dgm:pt modelId="{C4C3DD8E-F6AB-4A57-A9C8-94919CD4D426}" type="parTrans" cxnId="{6699A7A4-175F-46C6-9CAD-EF286E3E5A0A}">
      <dgm:prSet/>
      <dgm:spPr/>
      <dgm:t>
        <a:bodyPr/>
        <a:lstStyle/>
        <a:p>
          <a:endParaRPr lang="zh-CN" altLang="en-US"/>
        </a:p>
      </dgm:t>
    </dgm:pt>
    <dgm:pt modelId="{D0DE26E6-7BD3-419E-8AFE-B8F10A36C953}" type="sibTrans" cxnId="{6699A7A4-175F-46C6-9CAD-EF286E3E5A0A}">
      <dgm:prSet/>
      <dgm:spPr/>
      <dgm:t>
        <a:bodyPr/>
        <a:lstStyle/>
        <a:p>
          <a:endParaRPr lang="zh-CN" altLang="en-US"/>
        </a:p>
      </dgm:t>
    </dgm:pt>
    <dgm:pt modelId="{89CD20E0-02A9-434C-B919-6778AE75F95C}">
      <dgm:prSet phldrT="[文本]"/>
      <dgm:spPr/>
      <dgm:t>
        <a:bodyPr/>
        <a:lstStyle/>
        <a:p>
          <a:r>
            <a:rPr lang="zh-CN" altLang="en-US" dirty="0"/>
            <a:t>其它</a:t>
          </a:r>
        </a:p>
      </dgm:t>
    </dgm:pt>
    <dgm:pt modelId="{77B794BD-C040-468C-87B2-8CD36E36CB61}" type="parTrans" cxnId="{EA93EC25-6959-4595-BD38-4A7A9678E1CA}">
      <dgm:prSet/>
      <dgm:spPr/>
      <dgm:t>
        <a:bodyPr/>
        <a:lstStyle/>
        <a:p>
          <a:endParaRPr lang="zh-CN" altLang="en-US"/>
        </a:p>
      </dgm:t>
    </dgm:pt>
    <dgm:pt modelId="{4ACBCE58-0671-4983-BF9E-B469144630D4}" type="sibTrans" cxnId="{EA93EC25-6959-4595-BD38-4A7A9678E1CA}">
      <dgm:prSet/>
      <dgm:spPr/>
      <dgm:t>
        <a:bodyPr/>
        <a:lstStyle/>
        <a:p>
          <a:endParaRPr lang="zh-CN" altLang="en-US"/>
        </a:p>
      </dgm:t>
    </dgm:pt>
    <dgm:pt modelId="{99B264AD-0231-4860-8FDB-F3B5969F3305}" type="pres">
      <dgm:prSet presAssocID="{B051D5B2-E4B1-4493-9811-7F4BC7476E0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ACC54AF-906D-4494-BFF8-26D23168BFCF}" type="pres">
      <dgm:prSet presAssocID="{8672DD7D-FAD9-43AB-BD1C-51C3417BE005}" presName="centerShape" presStyleLbl="node0" presStyleIdx="0" presStyleCnt="1"/>
      <dgm:spPr/>
    </dgm:pt>
    <dgm:pt modelId="{FF1FF0C6-B842-44EB-95A6-CDBE997A7BB5}" type="pres">
      <dgm:prSet presAssocID="{D65AD931-62E7-4B16-99D1-09BEB1499425}" presName="node" presStyleLbl="node1" presStyleIdx="0" presStyleCnt="8">
        <dgm:presLayoutVars>
          <dgm:bulletEnabled val="1"/>
        </dgm:presLayoutVars>
      </dgm:prSet>
      <dgm:spPr/>
    </dgm:pt>
    <dgm:pt modelId="{298E0ADE-F9ED-477B-B2B2-B8ADDD923552}" type="pres">
      <dgm:prSet presAssocID="{D65AD931-62E7-4B16-99D1-09BEB1499425}" presName="dummy" presStyleCnt="0"/>
      <dgm:spPr/>
    </dgm:pt>
    <dgm:pt modelId="{182884FC-1029-48D9-8E04-E068825A26B5}" type="pres">
      <dgm:prSet presAssocID="{95A13AF3-E738-47B7-9168-6BEF43A005B5}" presName="sibTrans" presStyleLbl="sibTrans2D1" presStyleIdx="0" presStyleCnt="8"/>
      <dgm:spPr/>
    </dgm:pt>
    <dgm:pt modelId="{4915075E-DAB3-4162-AFC6-2F1507C381F6}" type="pres">
      <dgm:prSet presAssocID="{CFF40687-EAF5-4ADD-BF5F-8CB8EDD4B22F}" presName="node" presStyleLbl="node1" presStyleIdx="1" presStyleCnt="8">
        <dgm:presLayoutVars>
          <dgm:bulletEnabled val="1"/>
        </dgm:presLayoutVars>
      </dgm:prSet>
      <dgm:spPr/>
    </dgm:pt>
    <dgm:pt modelId="{E944D65E-1D67-43EC-8655-81BED7E4D6CA}" type="pres">
      <dgm:prSet presAssocID="{CFF40687-EAF5-4ADD-BF5F-8CB8EDD4B22F}" presName="dummy" presStyleCnt="0"/>
      <dgm:spPr/>
    </dgm:pt>
    <dgm:pt modelId="{8C0E5BD2-A63F-420C-8629-C2EAD41DB9B5}" type="pres">
      <dgm:prSet presAssocID="{69908588-6F5A-4A23-960F-9DAB3FE511DB}" presName="sibTrans" presStyleLbl="sibTrans2D1" presStyleIdx="1" presStyleCnt="8"/>
      <dgm:spPr/>
    </dgm:pt>
    <dgm:pt modelId="{6ECF5DE2-B38C-4460-8512-130195D1750B}" type="pres">
      <dgm:prSet presAssocID="{ED364CA4-2E9A-4DA5-A205-9F26B202CB02}" presName="node" presStyleLbl="node1" presStyleIdx="2" presStyleCnt="8">
        <dgm:presLayoutVars>
          <dgm:bulletEnabled val="1"/>
        </dgm:presLayoutVars>
      </dgm:prSet>
      <dgm:spPr/>
    </dgm:pt>
    <dgm:pt modelId="{9D9E469A-6B68-410F-96D2-7A5D2873857A}" type="pres">
      <dgm:prSet presAssocID="{ED364CA4-2E9A-4DA5-A205-9F26B202CB02}" presName="dummy" presStyleCnt="0"/>
      <dgm:spPr/>
    </dgm:pt>
    <dgm:pt modelId="{3B7F861A-2EAF-4F97-A324-DB8B0053A69B}" type="pres">
      <dgm:prSet presAssocID="{381FE8A6-6F7D-47F2-B570-89E6E6AEC7CF}" presName="sibTrans" presStyleLbl="sibTrans2D1" presStyleIdx="2" presStyleCnt="8"/>
      <dgm:spPr/>
    </dgm:pt>
    <dgm:pt modelId="{AC6CC03E-0DAB-41A1-B4C8-C4E055A175FF}" type="pres">
      <dgm:prSet presAssocID="{7B47F02C-695B-462E-87CC-071E3CD3262F}" presName="node" presStyleLbl="node1" presStyleIdx="3" presStyleCnt="8">
        <dgm:presLayoutVars>
          <dgm:bulletEnabled val="1"/>
        </dgm:presLayoutVars>
      </dgm:prSet>
      <dgm:spPr/>
    </dgm:pt>
    <dgm:pt modelId="{3C68BE2C-68C7-44CD-B939-95ADDCF46E90}" type="pres">
      <dgm:prSet presAssocID="{7B47F02C-695B-462E-87CC-071E3CD3262F}" presName="dummy" presStyleCnt="0"/>
      <dgm:spPr/>
    </dgm:pt>
    <dgm:pt modelId="{133071A6-DD59-4E00-AEF1-B36A38631122}" type="pres">
      <dgm:prSet presAssocID="{5678D881-F3B1-457A-AC2E-E86F4A135690}" presName="sibTrans" presStyleLbl="sibTrans2D1" presStyleIdx="3" presStyleCnt="8"/>
      <dgm:spPr/>
    </dgm:pt>
    <dgm:pt modelId="{2F768328-D3A3-496B-A355-D23CF4D6320E}" type="pres">
      <dgm:prSet presAssocID="{EFA8F27C-B8B4-4A30-823C-1E97E75FB073}" presName="node" presStyleLbl="node1" presStyleIdx="4" presStyleCnt="8">
        <dgm:presLayoutVars>
          <dgm:bulletEnabled val="1"/>
        </dgm:presLayoutVars>
      </dgm:prSet>
      <dgm:spPr/>
    </dgm:pt>
    <dgm:pt modelId="{A0997070-672D-4606-B92E-254DE2DC3CAB}" type="pres">
      <dgm:prSet presAssocID="{EFA8F27C-B8B4-4A30-823C-1E97E75FB073}" presName="dummy" presStyleCnt="0"/>
      <dgm:spPr/>
    </dgm:pt>
    <dgm:pt modelId="{DD06876B-FB4B-48CB-BE9F-AB02637F0189}" type="pres">
      <dgm:prSet presAssocID="{31BA0DB8-B8C9-4EDA-AA31-AAEF556A55A7}" presName="sibTrans" presStyleLbl="sibTrans2D1" presStyleIdx="4" presStyleCnt="8"/>
      <dgm:spPr/>
    </dgm:pt>
    <dgm:pt modelId="{DAD0B8B4-CCB2-48C0-B147-B9F3D2FB661A}" type="pres">
      <dgm:prSet presAssocID="{C0B84031-802D-49C7-8236-5C720DC2183C}" presName="node" presStyleLbl="node1" presStyleIdx="5" presStyleCnt="8">
        <dgm:presLayoutVars>
          <dgm:bulletEnabled val="1"/>
        </dgm:presLayoutVars>
      </dgm:prSet>
      <dgm:spPr/>
    </dgm:pt>
    <dgm:pt modelId="{3BB63A28-270E-4D9D-AE7F-1FA175076BD9}" type="pres">
      <dgm:prSet presAssocID="{C0B84031-802D-49C7-8236-5C720DC2183C}" presName="dummy" presStyleCnt="0"/>
      <dgm:spPr/>
    </dgm:pt>
    <dgm:pt modelId="{F5579D85-0630-4786-9EEF-5B054ADBC546}" type="pres">
      <dgm:prSet presAssocID="{970D9B01-9889-4648-BA8C-A338325AD477}" presName="sibTrans" presStyleLbl="sibTrans2D1" presStyleIdx="5" presStyleCnt="8"/>
      <dgm:spPr/>
    </dgm:pt>
    <dgm:pt modelId="{985171EC-4A77-4A1F-9DA2-EDA422FAC403}" type="pres">
      <dgm:prSet presAssocID="{F23AE3F0-A865-43E2-86D6-CEED9FB6A75E}" presName="node" presStyleLbl="node1" presStyleIdx="6" presStyleCnt="8">
        <dgm:presLayoutVars>
          <dgm:bulletEnabled val="1"/>
        </dgm:presLayoutVars>
      </dgm:prSet>
      <dgm:spPr/>
    </dgm:pt>
    <dgm:pt modelId="{764179E7-DCF9-4369-A15E-D2898D64DA9B}" type="pres">
      <dgm:prSet presAssocID="{F23AE3F0-A865-43E2-86D6-CEED9FB6A75E}" presName="dummy" presStyleCnt="0"/>
      <dgm:spPr/>
    </dgm:pt>
    <dgm:pt modelId="{B20CF495-A5AC-4D4A-BB92-AD73FAAFEE5E}" type="pres">
      <dgm:prSet presAssocID="{D0DE26E6-7BD3-419E-8AFE-B8F10A36C953}" presName="sibTrans" presStyleLbl="sibTrans2D1" presStyleIdx="6" presStyleCnt="8"/>
      <dgm:spPr/>
    </dgm:pt>
    <dgm:pt modelId="{94B628AD-DB3C-492F-B119-EB129949C459}" type="pres">
      <dgm:prSet presAssocID="{89CD20E0-02A9-434C-B919-6778AE75F95C}" presName="node" presStyleLbl="node1" presStyleIdx="7" presStyleCnt="8">
        <dgm:presLayoutVars>
          <dgm:bulletEnabled val="1"/>
        </dgm:presLayoutVars>
      </dgm:prSet>
      <dgm:spPr/>
    </dgm:pt>
    <dgm:pt modelId="{0E8ED43F-BBFA-46C8-96F9-956D834F2FB5}" type="pres">
      <dgm:prSet presAssocID="{89CD20E0-02A9-434C-B919-6778AE75F95C}" presName="dummy" presStyleCnt="0"/>
      <dgm:spPr/>
    </dgm:pt>
    <dgm:pt modelId="{FD0CE2C3-AFC0-427E-92A1-22EE77F75B32}" type="pres">
      <dgm:prSet presAssocID="{4ACBCE58-0671-4983-BF9E-B469144630D4}" presName="sibTrans" presStyleLbl="sibTrans2D1" presStyleIdx="7" presStyleCnt="8"/>
      <dgm:spPr/>
    </dgm:pt>
  </dgm:ptLst>
  <dgm:cxnLst>
    <dgm:cxn modelId="{9B0DE203-1FC8-4C8D-A7DB-36B7F1EC7059}" type="presOf" srcId="{C0B84031-802D-49C7-8236-5C720DC2183C}" destId="{DAD0B8B4-CCB2-48C0-B147-B9F3D2FB661A}" srcOrd="0" destOrd="0" presId="urn:microsoft.com/office/officeart/2005/8/layout/radial6#8"/>
    <dgm:cxn modelId="{5D7A3C04-73A6-4DAB-A914-A33676EBB448}" type="presOf" srcId="{7B47F02C-695B-462E-87CC-071E3CD3262F}" destId="{AC6CC03E-0DAB-41A1-B4C8-C4E055A175FF}" srcOrd="0" destOrd="0" presId="urn:microsoft.com/office/officeart/2005/8/layout/radial6#8"/>
    <dgm:cxn modelId="{5D1E831E-D3BC-47CF-9370-8BD3887FE2A9}" type="presOf" srcId="{ED364CA4-2E9A-4DA5-A205-9F26B202CB02}" destId="{6ECF5DE2-B38C-4460-8512-130195D1750B}" srcOrd="0" destOrd="0" presId="urn:microsoft.com/office/officeart/2005/8/layout/radial6#8"/>
    <dgm:cxn modelId="{F1DAF620-F432-4B42-B636-A0D516402513}" type="presOf" srcId="{EFA8F27C-B8B4-4A30-823C-1E97E75FB073}" destId="{2F768328-D3A3-496B-A355-D23CF4D6320E}" srcOrd="0" destOrd="0" presId="urn:microsoft.com/office/officeart/2005/8/layout/radial6#8"/>
    <dgm:cxn modelId="{5A11AC21-E5F4-48D4-B3CB-3B348A3D7B7B}" type="presOf" srcId="{5678D881-F3B1-457A-AC2E-E86F4A135690}" destId="{133071A6-DD59-4E00-AEF1-B36A38631122}" srcOrd="0" destOrd="0" presId="urn:microsoft.com/office/officeart/2005/8/layout/radial6#8"/>
    <dgm:cxn modelId="{EA93EC25-6959-4595-BD38-4A7A9678E1CA}" srcId="{8672DD7D-FAD9-43AB-BD1C-51C3417BE005}" destId="{89CD20E0-02A9-434C-B919-6778AE75F95C}" srcOrd="7" destOrd="0" parTransId="{77B794BD-C040-468C-87B2-8CD36E36CB61}" sibTransId="{4ACBCE58-0671-4983-BF9E-B469144630D4}"/>
    <dgm:cxn modelId="{DD87D82E-E58F-4859-81A7-D965A830D42E}" srcId="{8672DD7D-FAD9-43AB-BD1C-51C3417BE005}" destId="{EFA8F27C-B8B4-4A30-823C-1E97E75FB073}" srcOrd="4" destOrd="0" parTransId="{AE0CFE66-C965-490C-B7BF-E5CED303AF19}" sibTransId="{31BA0DB8-B8C9-4EDA-AA31-AAEF556A55A7}"/>
    <dgm:cxn modelId="{2F956D31-B231-46CE-8F87-4EDA683F9089}" type="presOf" srcId="{31BA0DB8-B8C9-4EDA-AA31-AAEF556A55A7}" destId="{DD06876B-FB4B-48CB-BE9F-AB02637F0189}" srcOrd="0" destOrd="0" presId="urn:microsoft.com/office/officeart/2005/8/layout/radial6#8"/>
    <dgm:cxn modelId="{8BE03E62-46F9-4B83-A81D-369FBD8651D0}" type="presOf" srcId="{970D9B01-9889-4648-BA8C-A338325AD477}" destId="{F5579D85-0630-4786-9EEF-5B054ADBC546}" srcOrd="0" destOrd="0" presId="urn:microsoft.com/office/officeart/2005/8/layout/radial6#8"/>
    <dgm:cxn modelId="{C43C2443-2D1A-4986-8AE9-DDA225118535}" srcId="{B051D5B2-E4B1-4493-9811-7F4BC7476E02}" destId="{8672DD7D-FAD9-43AB-BD1C-51C3417BE005}" srcOrd="0" destOrd="0" parTransId="{CBD55768-56E0-4854-BADB-85E428D2B5AE}" sibTransId="{980BFCA6-F96B-4001-976A-C92B79CF7416}"/>
    <dgm:cxn modelId="{406B4F69-76F9-46D0-9DE3-10BD1E12BC18}" type="presOf" srcId="{B051D5B2-E4B1-4493-9811-7F4BC7476E02}" destId="{99B264AD-0231-4860-8FDB-F3B5969F3305}" srcOrd="0" destOrd="0" presId="urn:microsoft.com/office/officeart/2005/8/layout/radial6#8"/>
    <dgm:cxn modelId="{EC23D06B-CABA-4876-806D-6DA36FC7011F}" type="presOf" srcId="{CFF40687-EAF5-4ADD-BF5F-8CB8EDD4B22F}" destId="{4915075E-DAB3-4162-AFC6-2F1507C381F6}" srcOrd="0" destOrd="0" presId="urn:microsoft.com/office/officeart/2005/8/layout/radial6#8"/>
    <dgm:cxn modelId="{0DC92276-C197-4A2C-94B7-D07D8BD98192}" srcId="{8672DD7D-FAD9-43AB-BD1C-51C3417BE005}" destId="{ED364CA4-2E9A-4DA5-A205-9F26B202CB02}" srcOrd="2" destOrd="0" parTransId="{08FE161E-27F2-4D81-A680-8EFB1E97C0DC}" sibTransId="{381FE8A6-6F7D-47F2-B570-89E6E6AEC7CF}"/>
    <dgm:cxn modelId="{C2C78A77-C620-4629-A1CD-5078C1AD16F4}" type="presOf" srcId="{D0DE26E6-7BD3-419E-8AFE-B8F10A36C953}" destId="{B20CF495-A5AC-4D4A-BB92-AD73FAAFEE5E}" srcOrd="0" destOrd="0" presId="urn:microsoft.com/office/officeart/2005/8/layout/radial6#8"/>
    <dgm:cxn modelId="{EB603B83-1525-4BC9-A363-9DA86C7101CB}" type="presOf" srcId="{69908588-6F5A-4A23-960F-9DAB3FE511DB}" destId="{8C0E5BD2-A63F-420C-8629-C2EAD41DB9B5}" srcOrd="0" destOrd="0" presId="urn:microsoft.com/office/officeart/2005/8/layout/radial6#8"/>
    <dgm:cxn modelId="{93856788-4C67-4D4F-8353-1A3753F8125C}" type="presOf" srcId="{D65AD931-62E7-4B16-99D1-09BEB1499425}" destId="{FF1FF0C6-B842-44EB-95A6-CDBE997A7BB5}" srcOrd="0" destOrd="0" presId="urn:microsoft.com/office/officeart/2005/8/layout/radial6#8"/>
    <dgm:cxn modelId="{124CF48B-AB80-4691-8989-C778F41D956B}" type="presOf" srcId="{95A13AF3-E738-47B7-9168-6BEF43A005B5}" destId="{182884FC-1029-48D9-8E04-E068825A26B5}" srcOrd="0" destOrd="0" presId="urn:microsoft.com/office/officeart/2005/8/layout/radial6#8"/>
    <dgm:cxn modelId="{5A176F93-C7FE-4312-9AC9-91579A126485}" type="presOf" srcId="{F23AE3F0-A865-43E2-86D6-CEED9FB6A75E}" destId="{985171EC-4A77-4A1F-9DA2-EDA422FAC403}" srcOrd="0" destOrd="0" presId="urn:microsoft.com/office/officeart/2005/8/layout/radial6#8"/>
    <dgm:cxn modelId="{C0F4E597-D531-48C4-A56C-EF9C2E964503}" type="presOf" srcId="{4ACBCE58-0671-4983-BF9E-B469144630D4}" destId="{FD0CE2C3-AFC0-427E-92A1-22EE77F75B32}" srcOrd="0" destOrd="0" presId="urn:microsoft.com/office/officeart/2005/8/layout/radial6#8"/>
    <dgm:cxn modelId="{C7E7999E-1E7B-4E71-926D-6A8D05B380F9}" type="presOf" srcId="{8672DD7D-FAD9-43AB-BD1C-51C3417BE005}" destId="{AACC54AF-906D-4494-BFF8-26D23168BFCF}" srcOrd="0" destOrd="0" presId="urn:microsoft.com/office/officeart/2005/8/layout/radial6#8"/>
    <dgm:cxn modelId="{6699A7A4-175F-46C6-9CAD-EF286E3E5A0A}" srcId="{8672DD7D-FAD9-43AB-BD1C-51C3417BE005}" destId="{F23AE3F0-A865-43E2-86D6-CEED9FB6A75E}" srcOrd="6" destOrd="0" parTransId="{C4C3DD8E-F6AB-4A57-A9C8-94919CD4D426}" sibTransId="{D0DE26E6-7BD3-419E-8AFE-B8F10A36C953}"/>
    <dgm:cxn modelId="{C01AC8A5-BB93-4222-ACAA-3083FF28D3AC}" srcId="{8672DD7D-FAD9-43AB-BD1C-51C3417BE005}" destId="{7B47F02C-695B-462E-87CC-071E3CD3262F}" srcOrd="3" destOrd="0" parTransId="{632F092F-256B-4EAC-BB01-1C0B9B6F354C}" sibTransId="{5678D881-F3B1-457A-AC2E-E86F4A135690}"/>
    <dgm:cxn modelId="{8E6FA2AA-48C2-48D3-A078-4140B628622B}" srcId="{8672DD7D-FAD9-43AB-BD1C-51C3417BE005}" destId="{C0B84031-802D-49C7-8236-5C720DC2183C}" srcOrd="5" destOrd="0" parTransId="{F408B7B5-E78C-41C3-B641-F00E6BAB208C}" sibTransId="{970D9B01-9889-4648-BA8C-A338325AD477}"/>
    <dgm:cxn modelId="{273A46AD-351F-471A-B3DB-F4B8EEC2AA37}" srcId="{8672DD7D-FAD9-43AB-BD1C-51C3417BE005}" destId="{CFF40687-EAF5-4ADD-BF5F-8CB8EDD4B22F}" srcOrd="1" destOrd="0" parTransId="{7848CCB5-086D-4B90-B4D4-F26E4C40379B}" sibTransId="{69908588-6F5A-4A23-960F-9DAB3FE511DB}"/>
    <dgm:cxn modelId="{053500B0-EB7D-4827-8A3B-4F6037E73DE0}" type="presOf" srcId="{89CD20E0-02A9-434C-B919-6778AE75F95C}" destId="{94B628AD-DB3C-492F-B119-EB129949C459}" srcOrd="0" destOrd="0" presId="urn:microsoft.com/office/officeart/2005/8/layout/radial6#8"/>
    <dgm:cxn modelId="{E9E3B1BC-62EA-4469-ABBB-0E822374A03B}" srcId="{8672DD7D-FAD9-43AB-BD1C-51C3417BE005}" destId="{D65AD931-62E7-4B16-99D1-09BEB1499425}" srcOrd="0" destOrd="0" parTransId="{CC48376B-4B30-467A-BD31-9A3754055626}" sibTransId="{95A13AF3-E738-47B7-9168-6BEF43A005B5}"/>
    <dgm:cxn modelId="{8A9D4AC2-B62D-4317-A3C7-D9AED1E848FF}" type="presOf" srcId="{381FE8A6-6F7D-47F2-B570-89E6E6AEC7CF}" destId="{3B7F861A-2EAF-4F97-A324-DB8B0053A69B}" srcOrd="0" destOrd="0" presId="urn:microsoft.com/office/officeart/2005/8/layout/radial6#8"/>
    <dgm:cxn modelId="{30FBB5C4-EA67-468B-93D1-387FF4CAFDD7}" type="presParOf" srcId="{99B264AD-0231-4860-8FDB-F3B5969F3305}" destId="{AACC54AF-906D-4494-BFF8-26D23168BFCF}" srcOrd="0" destOrd="0" presId="urn:microsoft.com/office/officeart/2005/8/layout/radial6#8"/>
    <dgm:cxn modelId="{6C00C718-A941-4E7F-9CF8-929AF6CF4A45}" type="presParOf" srcId="{99B264AD-0231-4860-8FDB-F3B5969F3305}" destId="{FF1FF0C6-B842-44EB-95A6-CDBE997A7BB5}" srcOrd="1" destOrd="0" presId="urn:microsoft.com/office/officeart/2005/8/layout/radial6#8"/>
    <dgm:cxn modelId="{E81B33D3-C569-489B-8A8E-FA64E0EDEC49}" type="presParOf" srcId="{99B264AD-0231-4860-8FDB-F3B5969F3305}" destId="{298E0ADE-F9ED-477B-B2B2-B8ADDD923552}" srcOrd="2" destOrd="0" presId="urn:microsoft.com/office/officeart/2005/8/layout/radial6#8"/>
    <dgm:cxn modelId="{7B290D15-316B-4C0C-A839-7D2B88A9D394}" type="presParOf" srcId="{99B264AD-0231-4860-8FDB-F3B5969F3305}" destId="{182884FC-1029-48D9-8E04-E068825A26B5}" srcOrd="3" destOrd="0" presId="urn:microsoft.com/office/officeart/2005/8/layout/radial6#8"/>
    <dgm:cxn modelId="{54965EAF-C7A5-4A5C-86D7-F969E02A5F1E}" type="presParOf" srcId="{99B264AD-0231-4860-8FDB-F3B5969F3305}" destId="{4915075E-DAB3-4162-AFC6-2F1507C381F6}" srcOrd="4" destOrd="0" presId="urn:microsoft.com/office/officeart/2005/8/layout/radial6#8"/>
    <dgm:cxn modelId="{D7BDC5E9-0407-44F9-925C-A36976BA9C66}" type="presParOf" srcId="{99B264AD-0231-4860-8FDB-F3B5969F3305}" destId="{E944D65E-1D67-43EC-8655-81BED7E4D6CA}" srcOrd="5" destOrd="0" presId="urn:microsoft.com/office/officeart/2005/8/layout/radial6#8"/>
    <dgm:cxn modelId="{C3A0E70B-7E55-4465-919A-BD991361D490}" type="presParOf" srcId="{99B264AD-0231-4860-8FDB-F3B5969F3305}" destId="{8C0E5BD2-A63F-420C-8629-C2EAD41DB9B5}" srcOrd="6" destOrd="0" presId="urn:microsoft.com/office/officeart/2005/8/layout/radial6#8"/>
    <dgm:cxn modelId="{A733F374-648B-40A1-811D-DFF2223BB955}" type="presParOf" srcId="{99B264AD-0231-4860-8FDB-F3B5969F3305}" destId="{6ECF5DE2-B38C-4460-8512-130195D1750B}" srcOrd="7" destOrd="0" presId="urn:microsoft.com/office/officeart/2005/8/layout/radial6#8"/>
    <dgm:cxn modelId="{2F9FF069-49D8-46F2-9A5B-CD408294733B}" type="presParOf" srcId="{99B264AD-0231-4860-8FDB-F3B5969F3305}" destId="{9D9E469A-6B68-410F-96D2-7A5D2873857A}" srcOrd="8" destOrd="0" presId="urn:microsoft.com/office/officeart/2005/8/layout/radial6#8"/>
    <dgm:cxn modelId="{D3B05B61-AB27-4DB8-87AE-1F1E574451A7}" type="presParOf" srcId="{99B264AD-0231-4860-8FDB-F3B5969F3305}" destId="{3B7F861A-2EAF-4F97-A324-DB8B0053A69B}" srcOrd="9" destOrd="0" presId="urn:microsoft.com/office/officeart/2005/8/layout/radial6#8"/>
    <dgm:cxn modelId="{A6E893F8-B1EF-4B3F-87E2-C387CA5F86C3}" type="presParOf" srcId="{99B264AD-0231-4860-8FDB-F3B5969F3305}" destId="{AC6CC03E-0DAB-41A1-B4C8-C4E055A175FF}" srcOrd="10" destOrd="0" presId="urn:microsoft.com/office/officeart/2005/8/layout/radial6#8"/>
    <dgm:cxn modelId="{563EBD8C-55C5-4CD8-A53A-BCF5D2C6DFB4}" type="presParOf" srcId="{99B264AD-0231-4860-8FDB-F3B5969F3305}" destId="{3C68BE2C-68C7-44CD-B939-95ADDCF46E90}" srcOrd="11" destOrd="0" presId="urn:microsoft.com/office/officeart/2005/8/layout/radial6#8"/>
    <dgm:cxn modelId="{F2EC54AE-1DB6-457A-89A1-3589E56FCE85}" type="presParOf" srcId="{99B264AD-0231-4860-8FDB-F3B5969F3305}" destId="{133071A6-DD59-4E00-AEF1-B36A38631122}" srcOrd="12" destOrd="0" presId="urn:microsoft.com/office/officeart/2005/8/layout/radial6#8"/>
    <dgm:cxn modelId="{7B8565EA-23F7-4D03-8C86-E56E1D147087}" type="presParOf" srcId="{99B264AD-0231-4860-8FDB-F3B5969F3305}" destId="{2F768328-D3A3-496B-A355-D23CF4D6320E}" srcOrd="13" destOrd="0" presId="urn:microsoft.com/office/officeart/2005/8/layout/radial6#8"/>
    <dgm:cxn modelId="{D1C64899-812D-492C-9FD9-33E3182F7428}" type="presParOf" srcId="{99B264AD-0231-4860-8FDB-F3B5969F3305}" destId="{A0997070-672D-4606-B92E-254DE2DC3CAB}" srcOrd="14" destOrd="0" presId="urn:microsoft.com/office/officeart/2005/8/layout/radial6#8"/>
    <dgm:cxn modelId="{F031DBEB-97C4-4512-BF10-6628EC74B3A8}" type="presParOf" srcId="{99B264AD-0231-4860-8FDB-F3B5969F3305}" destId="{DD06876B-FB4B-48CB-BE9F-AB02637F0189}" srcOrd="15" destOrd="0" presId="urn:microsoft.com/office/officeart/2005/8/layout/radial6#8"/>
    <dgm:cxn modelId="{B4DD0AF2-1C34-4004-A8D9-4D17D602C2DD}" type="presParOf" srcId="{99B264AD-0231-4860-8FDB-F3B5969F3305}" destId="{DAD0B8B4-CCB2-48C0-B147-B9F3D2FB661A}" srcOrd="16" destOrd="0" presId="urn:microsoft.com/office/officeart/2005/8/layout/radial6#8"/>
    <dgm:cxn modelId="{38B9F7DC-D95B-4A4E-8F23-DE888576BF46}" type="presParOf" srcId="{99B264AD-0231-4860-8FDB-F3B5969F3305}" destId="{3BB63A28-270E-4D9D-AE7F-1FA175076BD9}" srcOrd="17" destOrd="0" presId="urn:microsoft.com/office/officeart/2005/8/layout/radial6#8"/>
    <dgm:cxn modelId="{1F918AA6-D3D3-49AA-B056-FDF064D25A58}" type="presParOf" srcId="{99B264AD-0231-4860-8FDB-F3B5969F3305}" destId="{F5579D85-0630-4786-9EEF-5B054ADBC546}" srcOrd="18" destOrd="0" presId="urn:microsoft.com/office/officeart/2005/8/layout/radial6#8"/>
    <dgm:cxn modelId="{4168622F-2768-4102-8C86-2E6E60A69708}" type="presParOf" srcId="{99B264AD-0231-4860-8FDB-F3B5969F3305}" destId="{985171EC-4A77-4A1F-9DA2-EDA422FAC403}" srcOrd="19" destOrd="0" presId="urn:microsoft.com/office/officeart/2005/8/layout/radial6#8"/>
    <dgm:cxn modelId="{F1185EAE-628C-4D2D-9984-F9C359030BE6}" type="presParOf" srcId="{99B264AD-0231-4860-8FDB-F3B5969F3305}" destId="{764179E7-DCF9-4369-A15E-D2898D64DA9B}" srcOrd="20" destOrd="0" presId="urn:microsoft.com/office/officeart/2005/8/layout/radial6#8"/>
    <dgm:cxn modelId="{9FA8BC15-558A-4E01-9F3C-13216154ABB3}" type="presParOf" srcId="{99B264AD-0231-4860-8FDB-F3B5969F3305}" destId="{B20CF495-A5AC-4D4A-BB92-AD73FAAFEE5E}" srcOrd="21" destOrd="0" presId="urn:microsoft.com/office/officeart/2005/8/layout/radial6#8"/>
    <dgm:cxn modelId="{23D1ED41-F824-4CB8-8577-C396E4089471}" type="presParOf" srcId="{99B264AD-0231-4860-8FDB-F3B5969F3305}" destId="{94B628AD-DB3C-492F-B119-EB129949C459}" srcOrd="22" destOrd="0" presId="urn:microsoft.com/office/officeart/2005/8/layout/radial6#8"/>
    <dgm:cxn modelId="{1ADB8289-6602-427B-ACF6-975617EB95B6}" type="presParOf" srcId="{99B264AD-0231-4860-8FDB-F3B5969F3305}" destId="{0E8ED43F-BBFA-46C8-96F9-956D834F2FB5}" srcOrd="23" destOrd="0" presId="urn:microsoft.com/office/officeart/2005/8/layout/radial6#8"/>
    <dgm:cxn modelId="{90BF2804-90AE-43E1-BF7F-796B25A4CAF5}" type="presParOf" srcId="{99B264AD-0231-4860-8FDB-F3B5969F3305}" destId="{FD0CE2C3-AFC0-427E-92A1-22EE77F75B32}" srcOrd="24" destOrd="0" presId="urn:microsoft.com/office/officeart/2005/8/layout/radial6#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CE2C3-AFC0-427E-92A1-22EE77F75B32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13500000"/>
            <a:gd name="adj2" fmla="val 16200000"/>
            <a:gd name="adj3" fmla="val 3436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CF495-A5AC-4D4A-BB92-AD73FAAFEE5E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10800000"/>
            <a:gd name="adj2" fmla="val 13500000"/>
            <a:gd name="adj3" fmla="val 3436"/>
          </a:avLst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79D85-0630-4786-9EEF-5B054ADBC546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8100000"/>
            <a:gd name="adj2" fmla="val 10800000"/>
            <a:gd name="adj3" fmla="val 3436"/>
          </a:avLst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6876B-FB4B-48CB-BE9F-AB02637F0189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5400000"/>
            <a:gd name="adj2" fmla="val 8100000"/>
            <a:gd name="adj3" fmla="val 3436"/>
          </a:avLst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071A6-DD59-4E00-AEF1-B36A38631122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2700000"/>
            <a:gd name="adj2" fmla="val 5400000"/>
            <a:gd name="adj3" fmla="val 3436"/>
          </a:avLst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F861A-2EAF-4F97-A324-DB8B0053A69B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0"/>
            <a:gd name="adj2" fmla="val 2700000"/>
            <a:gd name="adj3" fmla="val 3436"/>
          </a:avLst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E5BD2-A63F-420C-8629-C2EAD41DB9B5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18900000"/>
            <a:gd name="adj2" fmla="val 0"/>
            <a:gd name="adj3" fmla="val 3436"/>
          </a:avLst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884FC-1029-48D9-8E04-E068825A26B5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16200000"/>
            <a:gd name="adj2" fmla="val 18900000"/>
            <a:gd name="adj3" fmla="val 343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C54AF-906D-4494-BFF8-26D23168BFCF}">
      <dsp:nvSpPr>
        <dsp:cNvPr id="0" name=""/>
        <dsp:cNvSpPr/>
      </dsp:nvSpPr>
      <dsp:spPr>
        <a:xfrm>
          <a:off x="4651278" y="1569147"/>
          <a:ext cx="1213042" cy="12130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大使命</a:t>
          </a:r>
        </a:p>
      </dsp:txBody>
      <dsp:txXfrm>
        <a:off x="4828924" y="1746793"/>
        <a:ext cx="857750" cy="857750"/>
      </dsp:txXfrm>
    </dsp:sp>
    <dsp:sp modelId="{FF1FF0C6-B842-44EB-95A6-CDBE997A7BB5}">
      <dsp:nvSpPr>
        <dsp:cNvPr id="0" name=""/>
        <dsp:cNvSpPr/>
      </dsp:nvSpPr>
      <dsp:spPr>
        <a:xfrm>
          <a:off x="4833235" y="2285"/>
          <a:ext cx="849129" cy="84912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教导</a:t>
          </a:r>
        </a:p>
      </dsp:txBody>
      <dsp:txXfrm>
        <a:off x="4957587" y="126637"/>
        <a:ext cx="600425" cy="600425"/>
      </dsp:txXfrm>
    </dsp:sp>
    <dsp:sp modelId="{4915075E-DAB3-4162-AFC6-2F1507C381F6}">
      <dsp:nvSpPr>
        <dsp:cNvPr id="0" name=""/>
        <dsp:cNvSpPr/>
      </dsp:nvSpPr>
      <dsp:spPr>
        <a:xfrm>
          <a:off x="6069836" y="514502"/>
          <a:ext cx="849129" cy="849129"/>
        </a:xfrm>
        <a:prstGeom prst="ellipse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布道</a:t>
          </a:r>
        </a:p>
      </dsp:txBody>
      <dsp:txXfrm>
        <a:off x="6194188" y="638854"/>
        <a:ext cx="600425" cy="600425"/>
      </dsp:txXfrm>
    </dsp:sp>
    <dsp:sp modelId="{6ECF5DE2-B38C-4460-8512-130195D1750B}">
      <dsp:nvSpPr>
        <dsp:cNvPr id="0" name=""/>
        <dsp:cNvSpPr/>
      </dsp:nvSpPr>
      <dsp:spPr>
        <a:xfrm>
          <a:off x="6582053" y="1751104"/>
          <a:ext cx="849129" cy="849129"/>
        </a:xfrm>
        <a:prstGeom prst="ellipse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家庭</a:t>
          </a:r>
          <a:endParaRPr lang="en-US" altLang="zh-CN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事工</a:t>
          </a:r>
        </a:p>
      </dsp:txBody>
      <dsp:txXfrm>
        <a:off x="6706405" y="1875456"/>
        <a:ext cx="600425" cy="600425"/>
      </dsp:txXfrm>
    </dsp:sp>
    <dsp:sp modelId="{AC6CC03E-0DAB-41A1-B4C8-C4E055A175FF}">
      <dsp:nvSpPr>
        <dsp:cNvPr id="0" name=""/>
        <dsp:cNvSpPr/>
      </dsp:nvSpPr>
      <dsp:spPr>
        <a:xfrm>
          <a:off x="6069836" y="2987705"/>
          <a:ext cx="849129" cy="849129"/>
        </a:xfrm>
        <a:prstGeom prst="ellipse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儿童</a:t>
          </a:r>
          <a:endParaRPr lang="en-US" altLang="zh-CN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事工</a:t>
          </a:r>
        </a:p>
      </dsp:txBody>
      <dsp:txXfrm>
        <a:off x="6194188" y="3112057"/>
        <a:ext cx="600425" cy="600425"/>
      </dsp:txXfrm>
    </dsp:sp>
    <dsp:sp modelId="{2F768328-D3A3-496B-A355-D23CF4D6320E}">
      <dsp:nvSpPr>
        <dsp:cNvPr id="0" name=""/>
        <dsp:cNvSpPr/>
      </dsp:nvSpPr>
      <dsp:spPr>
        <a:xfrm>
          <a:off x="4833235" y="3499922"/>
          <a:ext cx="849129" cy="849129"/>
        </a:xfrm>
        <a:prstGeom prst="ellipse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音乐</a:t>
          </a:r>
          <a:endParaRPr lang="en-US" altLang="zh-CN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事工</a:t>
          </a:r>
        </a:p>
      </dsp:txBody>
      <dsp:txXfrm>
        <a:off x="4957587" y="3624274"/>
        <a:ext cx="600425" cy="600425"/>
      </dsp:txXfrm>
    </dsp:sp>
    <dsp:sp modelId="{DAD0B8B4-CCB2-48C0-B147-B9F3D2FB661A}">
      <dsp:nvSpPr>
        <dsp:cNvPr id="0" name=""/>
        <dsp:cNvSpPr/>
      </dsp:nvSpPr>
      <dsp:spPr>
        <a:xfrm>
          <a:off x="3596633" y="2987705"/>
          <a:ext cx="849129" cy="849129"/>
        </a:xfrm>
        <a:prstGeom prst="ellipse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差派</a:t>
          </a:r>
        </a:p>
      </dsp:txBody>
      <dsp:txXfrm>
        <a:off x="3720985" y="3112057"/>
        <a:ext cx="600425" cy="600425"/>
      </dsp:txXfrm>
    </dsp:sp>
    <dsp:sp modelId="{985171EC-4A77-4A1F-9DA2-EDA422FAC403}">
      <dsp:nvSpPr>
        <dsp:cNvPr id="0" name=""/>
        <dsp:cNvSpPr/>
      </dsp:nvSpPr>
      <dsp:spPr>
        <a:xfrm>
          <a:off x="3084416" y="1751104"/>
          <a:ext cx="849129" cy="849129"/>
        </a:xfrm>
        <a:prstGeom prst="ellipse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社会</a:t>
          </a:r>
          <a:endParaRPr lang="en-US" altLang="zh-CN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关怀</a:t>
          </a:r>
        </a:p>
      </dsp:txBody>
      <dsp:txXfrm>
        <a:off x="3208768" y="1875456"/>
        <a:ext cx="600425" cy="600425"/>
      </dsp:txXfrm>
    </dsp:sp>
    <dsp:sp modelId="{94B628AD-DB3C-492F-B119-EB129949C459}">
      <dsp:nvSpPr>
        <dsp:cNvPr id="0" name=""/>
        <dsp:cNvSpPr/>
      </dsp:nvSpPr>
      <dsp:spPr>
        <a:xfrm>
          <a:off x="3596633" y="514502"/>
          <a:ext cx="849129" cy="849129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其它</a:t>
          </a:r>
        </a:p>
      </dsp:txBody>
      <dsp:txXfrm>
        <a:off x="3720985" y="638854"/>
        <a:ext cx="600425" cy="600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CE2C3-AFC0-427E-92A1-22EE77F75B32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13500000"/>
            <a:gd name="adj2" fmla="val 16200000"/>
            <a:gd name="adj3" fmla="val 3436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CF495-A5AC-4D4A-BB92-AD73FAAFEE5E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10800000"/>
            <a:gd name="adj2" fmla="val 13500000"/>
            <a:gd name="adj3" fmla="val 3436"/>
          </a:avLst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79D85-0630-4786-9EEF-5B054ADBC546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8100000"/>
            <a:gd name="adj2" fmla="val 10800000"/>
            <a:gd name="adj3" fmla="val 3436"/>
          </a:avLst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6876B-FB4B-48CB-BE9F-AB02637F0189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5400000"/>
            <a:gd name="adj2" fmla="val 8100000"/>
            <a:gd name="adj3" fmla="val 3436"/>
          </a:avLst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071A6-DD59-4E00-AEF1-B36A38631122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2700000"/>
            <a:gd name="adj2" fmla="val 5400000"/>
            <a:gd name="adj3" fmla="val 3436"/>
          </a:avLst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F861A-2EAF-4F97-A324-DB8B0053A69B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0"/>
            <a:gd name="adj2" fmla="val 2700000"/>
            <a:gd name="adj3" fmla="val 3436"/>
          </a:avLst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E5BD2-A63F-420C-8629-C2EAD41DB9B5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18900000"/>
            <a:gd name="adj2" fmla="val 0"/>
            <a:gd name="adj3" fmla="val 3436"/>
          </a:avLst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884FC-1029-48D9-8E04-E068825A26B5}">
      <dsp:nvSpPr>
        <dsp:cNvPr id="0" name=""/>
        <dsp:cNvSpPr/>
      </dsp:nvSpPr>
      <dsp:spPr>
        <a:xfrm>
          <a:off x="3478412" y="396281"/>
          <a:ext cx="3558774" cy="3558774"/>
        </a:xfrm>
        <a:prstGeom prst="blockArc">
          <a:avLst>
            <a:gd name="adj1" fmla="val 16200000"/>
            <a:gd name="adj2" fmla="val 18900000"/>
            <a:gd name="adj3" fmla="val 343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C54AF-906D-4494-BFF8-26D23168BFCF}">
      <dsp:nvSpPr>
        <dsp:cNvPr id="0" name=""/>
        <dsp:cNvSpPr/>
      </dsp:nvSpPr>
      <dsp:spPr>
        <a:xfrm>
          <a:off x="4651278" y="1569147"/>
          <a:ext cx="1213042" cy="12130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门徒</a:t>
          </a:r>
          <a:endParaRPr lang="en-US" altLang="zh-CN" sz="170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栽培</a:t>
          </a:r>
        </a:p>
      </dsp:txBody>
      <dsp:txXfrm>
        <a:off x="4828924" y="1746793"/>
        <a:ext cx="857750" cy="857750"/>
      </dsp:txXfrm>
    </dsp:sp>
    <dsp:sp modelId="{FF1FF0C6-B842-44EB-95A6-CDBE997A7BB5}">
      <dsp:nvSpPr>
        <dsp:cNvPr id="0" name=""/>
        <dsp:cNvSpPr/>
      </dsp:nvSpPr>
      <dsp:spPr>
        <a:xfrm>
          <a:off x="4833235" y="2285"/>
          <a:ext cx="849129" cy="84912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教导</a:t>
          </a:r>
        </a:p>
      </dsp:txBody>
      <dsp:txXfrm>
        <a:off x="4957587" y="126637"/>
        <a:ext cx="600425" cy="600425"/>
      </dsp:txXfrm>
    </dsp:sp>
    <dsp:sp modelId="{4915075E-DAB3-4162-AFC6-2F1507C381F6}">
      <dsp:nvSpPr>
        <dsp:cNvPr id="0" name=""/>
        <dsp:cNvSpPr/>
      </dsp:nvSpPr>
      <dsp:spPr>
        <a:xfrm>
          <a:off x="6069836" y="514502"/>
          <a:ext cx="849129" cy="849129"/>
        </a:xfrm>
        <a:prstGeom prst="ellipse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布道</a:t>
          </a:r>
        </a:p>
      </dsp:txBody>
      <dsp:txXfrm>
        <a:off x="6194188" y="638854"/>
        <a:ext cx="600425" cy="600425"/>
      </dsp:txXfrm>
    </dsp:sp>
    <dsp:sp modelId="{6ECF5DE2-B38C-4460-8512-130195D1750B}">
      <dsp:nvSpPr>
        <dsp:cNvPr id="0" name=""/>
        <dsp:cNvSpPr/>
      </dsp:nvSpPr>
      <dsp:spPr>
        <a:xfrm>
          <a:off x="6582053" y="1751104"/>
          <a:ext cx="849129" cy="849129"/>
        </a:xfrm>
        <a:prstGeom prst="ellipse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家庭</a:t>
          </a:r>
          <a:endParaRPr lang="en-US" altLang="zh-CN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事工</a:t>
          </a:r>
        </a:p>
      </dsp:txBody>
      <dsp:txXfrm>
        <a:off x="6706405" y="1875456"/>
        <a:ext cx="600425" cy="600425"/>
      </dsp:txXfrm>
    </dsp:sp>
    <dsp:sp modelId="{AC6CC03E-0DAB-41A1-B4C8-C4E055A175FF}">
      <dsp:nvSpPr>
        <dsp:cNvPr id="0" name=""/>
        <dsp:cNvSpPr/>
      </dsp:nvSpPr>
      <dsp:spPr>
        <a:xfrm>
          <a:off x="6069836" y="2987705"/>
          <a:ext cx="849129" cy="849129"/>
        </a:xfrm>
        <a:prstGeom prst="ellipse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儿童</a:t>
          </a:r>
          <a:endParaRPr lang="en-US" altLang="zh-CN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事工</a:t>
          </a:r>
        </a:p>
      </dsp:txBody>
      <dsp:txXfrm>
        <a:off x="6194188" y="3112057"/>
        <a:ext cx="600425" cy="600425"/>
      </dsp:txXfrm>
    </dsp:sp>
    <dsp:sp modelId="{2F768328-D3A3-496B-A355-D23CF4D6320E}">
      <dsp:nvSpPr>
        <dsp:cNvPr id="0" name=""/>
        <dsp:cNvSpPr/>
      </dsp:nvSpPr>
      <dsp:spPr>
        <a:xfrm>
          <a:off x="4833235" y="3499922"/>
          <a:ext cx="849129" cy="849129"/>
        </a:xfrm>
        <a:prstGeom prst="ellipse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音乐</a:t>
          </a:r>
          <a:endParaRPr lang="en-US" altLang="zh-CN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事工</a:t>
          </a:r>
        </a:p>
      </dsp:txBody>
      <dsp:txXfrm>
        <a:off x="4957587" y="3624274"/>
        <a:ext cx="600425" cy="600425"/>
      </dsp:txXfrm>
    </dsp:sp>
    <dsp:sp modelId="{DAD0B8B4-CCB2-48C0-B147-B9F3D2FB661A}">
      <dsp:nvSpPr>
        <dsp:cNvPr id="0" name=""/>
        <dsp:cNvSpPr/>
      </dsp:nvSpPr>
      <dsp:spPr>
        <a:xfrm>
          <a:off x="3596633" y="2987705"/>
          <a:ext cx="849129" cy="849129"/>
        </a:xfrm>
        <a:prstGeom prst="ellipse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差派</a:t>
          </a:r>
        </a:p>
      </dsp:txBody>
      <dsp:txXfrm>
        <a:off x="3720985" y="3112057"/>
        <a:ext cx="600425" cy="600425"/>
      </dsp:txXfrm>
    </dsp:sp>
    <dsp:sp modelId="{985171EC-4A77-4A1F-9DA2-EDA422FAC403}">
      <dsp:nvSpPr>
        <dsp:cNvPr id="0" name=""/>
        <dsp:cNvSpPr/>
      </dsp:nvSpPr>
      <dsp:spPr>
        <a:xfrm>
          <a:off x="3084416" y="1751104"/>
          <a:ext cx="849129" cy="849129"/>
        </a:xfrm>
        <a:prstGeom prst="ellipse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社会</a:t>
          </a:r>
          <a:endParaRPr lang="en-US" altLang="zh-CN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关怀</a:t>
          </a:r>
        </a:p>
      </dsp:txBody>
      <dsp:txXfrm>
        <a:off x="3208768" y="1875456"/>
        <a:ext cx="600425" cy="600425"/>
      </dsp:txXfrm>
    </dsp:sp>
    <dsp:sp modelId="{94B628AD-DB3C-492F-B119-EB129949C459}">
      <dsp:nvSpPr>
        <dsp:cNvPr id="0" name=""/>
        <dsp:cNvSpPr/>
      </dsp:nvSpPr>
      <dsp:spPr>
        <a:xfrm>
          <a:off x="3596633" y="514502"/>
          <a:ext cx="849129" cy="849129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kern="1200" dirty="0"/>
            <a:t>其它</a:t>
          </a:r>
        </a:p>
      </dsp:txBody>
      <dsp:txXfrm>
        <a:off x="3720985" y="638854"/>
        <a:ext cx="600425" cy="600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#7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#8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12A38-8B45-47D2-B8BA-45588ABEFEAB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C7A60-CF66-4632-AC24-F74CA8672C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6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0306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781259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417809901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大使命教会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8565279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98657277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7133708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大使命教会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98968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30014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大使命教会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532485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67794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00002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8858141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5047917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53726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大使命教会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37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94.xml"/><Relationship Id="rId4" Type="http://schemas.openxmlformats.org/officeDocument/2006/relationships/tags" Target="../tags/tag9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99.xml"/><Relationship Id="rId4" Type="http://schemas.openxmlformats.org/officeDocument/2006/relationships/tags" Target="../tags/tag9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9.xml"/><Relationship Id="rId4" Type="http://schemas.openxmlformats.org/officeDocument/2006/relationships/tags" Target="../tags/tag8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第二部分 国度子民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教会的建立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太 </a:t>
            </a:r>
            <a:r>
              <a:rPr lang="en-US" altLang="zh-CN" dirty="0"/>
              <a:t>16:15-18</a:t>
            </a:r>
            <a:r>
              <a:rPr lang="zh-CN" altLang="en-US" dirty="0"/>
              <a:t>耶稣说：“你们说我是谁？”西门彼得回答说：“你是基督，是永生　神的儿子。”耶稣对他说：“西门巴约拿，你是有福的！因为这不是属血肉的指示你的，乃是我在天上的父指示的。我还告诉你：你是彼得，我要把我的教会建造在这磐石上，阴间的权柄不能胜过他。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教会建立在耶稣基督的主权上。</a:t>
            </a:r>
            <a:endParaRPr lang="en-US" altLang="zh-CN" dirty="0"/>
          </a:p>
          <a:p>
            <a:r>
              <a:rPr lang="zh-CN" altLang="en-US" dirty="0"/>
              <a:t>在神国的扩张中形成了教会。</a:t>
            </a:r>
            <a:endParaRPr lang="en-US" altLang="zh-CN" dirty="0"/>
          </a:p>
          <a:p>
            <a:r>
              <a:rPr lang="zh-CN" altLang="en-US" dirty="0"/>
              <a:t>教会的形成是为了实践神国的扩张。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教会是神的创世计划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000" dirty="0"/>
              <a:t>愿颂赞归与我们主耶稣基督的父　神！他在基督里曾赐给我们天上各样属灵的福气：就如　神从创立世界以前，在基督里拣选了我们，使我们在他面前成为圣洁，无有瑕疵；又因爱我们，就按着自己的意旨所喜悦的，预定我们藉着耶稣基督得儿子的名分，使他荣耀的恩典得着称赞；</a:t>
            </a:r>
            <a:r>
              <a:rPr lang="en-US" altLang="zh-CN" sz="2000" dirty="0"/>
              <a:t>(</a:t>
            </a:r>
            <a:r>
              <a:rPr lang="zh-CN" altLang="en-US" sz="2000" dirty="0"/>
              <a:t>以弗所书 </a:t>
            </a:r>
            <a:r>
              <a:rPr lang="en-US" altLang="zh-CN" sz="2000" dirty="0"/>
              <a:t>1:3-6)</a:t>
            </a:r>
          </a:p>
          <a:p>
            <a:r>
              <a:rPr lang="zh-CN" altLang="en-US" sz="2000" dirty="0"/>
              <a:t>你们念了，就能晓得我深知基督的奥秘。这奥秘在以前的世代没有叫人知道，像如今藉着圣灵启示他的圣使徒和先知一样。这奥秘就是外邦人在基督耶稣里，藉着福音，得以同为后嗣，同为一体，同蒙应许。我作了这福音的执事，是照　神的恩赐，这恩赐是照他运行的大能赐给我的。我本来比众圣徒中最小的还小，然而他还赐我这恩典，叫我把基督那测不透的丰富传给外邦人，又使众人都明白，这历代以来隐藏在创造万物之　神里的奥秘是如何安排的，为要藉着教会使天上执政的、掌权的，现在得知　神百般的智慧。这是照　神从万世以前，在我们主基督耶稣里所定的旨意。</a:t>
            </a:r>
            <a:r>
              <a:rPr lang="en-US" altLang="zh-CN" sz="2000" dirty="0"/>
              <a:t>(</a:t>
            </a:r>
            <a:r>
              <a:rPr lang="zh-CN" altLang="en-US" sz="2000" dirty="0"/>
              <a:t>以弗所书 </a:t>
            </a:r>
            <a:r>
              <a:rPr lang="en-US" altLang="zh-CN" sz="2000" dirty="0"/>
              <a:t>3:4-11)</a:t>
            </a:r>
          </a:p>
          <a:p>
            <a:r>
              <a:rPr lang="zh-CN" altLang="en-US" sz="2000" dirty="0"/>
              <a:t>神的创世计划是使万有在基督里合一，使万民归入神的家。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使命中心的教会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6477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1996440"/>
            <a:ext cx="374650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大使命教会的本质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02.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大使命教会的任务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03.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大使命教会的设计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04.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大使命教会的基因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05.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大使命教会的领袖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06.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大使命教会的结构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07.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大使命教会的配置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大使命教会的任务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教会的核心任务是敬拜吗？敬拜是什么意思？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创造的使命</a:t>
            </a:r>
            <a:r>
              <a:rPr lang="en-US" altLang="zh-CN" dirty="0"/>
              <a:t>——</a:t>
            </a:r>
            <a:r>
              <a:rPr lang="zh-CN" altLang="en-US" dirty="0"/>
              <a:t>“生养众多，遍满地面，治理这地”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耶稣基督的大使命核心</a:t>
            </a:r>
            <a:r>
              <a:rPr lang="en-US" altLang="zh-CN" dirty="0"/>
              <a:t>——</a:t>
            </a:r>
            <a:r>
              <a:rPr lang="zh-CN" altLang="en-US" dirty="0"/>
              <a:t>“你们去，使万民作我的门徒</a:t>
            </a:r>
            <a:r>
              <a:rPr lang="en-US" altLang="zh-CN" dirty="0"/>
              <a:t>……</a:t>
            </a:r>
            <a:r>
              <a:rPr lang="zh-CN" altLang="en-US" dirty="0"/>
              <a:t>”</a:t>
            </a:r>
            <a:endParaRPr lang="en-US" altLang="zh-CN" dirty="0"/>
          </a:p>
          <a:p>
            <a:r>
              <a:rPr lang="zh-CN" altLang="en-US" dirty="0"/>
              <a:t>教会是门徒的聚集，属灵的生养，不断栽培门徒是教会的核心任务。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1996440"/>
            <a:ext cx="374650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大使命教会的本质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02.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大使命教会的任务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03.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大使命教会的设计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04.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大使命教会的基因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05.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大使命教会的领袖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06.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大使命教会的结构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07.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大使命教会的配置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大使命教会的设计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669882" y="1566332"/>
          <a:ext cx="10844784" cy="3149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2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568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传统教会</a:t>
                      </a:r>
                    </a:p>
                  </a:txBody>
                  <a:tcPr marT="37785" marB="377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大使命教会</a:t>
                      </a:r>
                    </a:p>
                  </a:txBody>
                  <a:tcPr marT="37785" marB="3778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8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在传统教会构架中加入宣教事工</a:t>
                      </a:r>
                      <a:endParaRPr lang="en-US" altLang="zh-CN" sz="2400" dirty="0"/>
                    </a:p>
                  </a:txBody>
                  <a:tcPr marT="37785" marB="377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以大使命发展为目标设计教会</a:t>
                      </a:r>
                    </a:p>
                  </a:txBody>
                  <a:tcPr marT="37785" marB="3778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68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以地方教会为设计优先</a:t>
                      </a:r>
                      <a:endParaRPr lang="en-US" altLang="zh-CN" sz="2400" dirty="0"/>
                    </a:p>
                  </a:txBody>
                  <a:tcPr marT="37785" marB="377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以大使命为设计优先</a:t>
                      </a:r>
                    </a:p>
                  </a:txBody>
                  <a:tcPr marT="37785" marB="3778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68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以地方教会发展为目标进行资源配置</a:t>
                      </a:r>
                    </a:p>
                  </a:txBody>
                  <a:tcPr marT="37785" marB="377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以大使命发展为目标进行资源配置</a:t>
                      </a:r>
                    </a:p>
                  </a:txBody>
                  <a:tcPr marT="37785" marB="3778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85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以地方教会发展为目标进行信徒教育（留住人）</a:t>
                      </a:r>
                    </a:p>
                  </a:txBody>
                  <a:tcPr marT="37785" marB="377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以大使命发展为目标栽培门徒（差出人）</a:t>
                      </a:r>
                    </a:p>
                  </a:txBody>
                  <a:tcPr marT="37785" marB="3778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以门徒栽培中心的教会</a:t>
            </a:r>
          </a:p>
        </p:txBody>
      </p:sp>
      <p:graphicFrame>
        <p:nvGraphicFramePr>
          <p:cNvPr id="8" name="内容占位符 3"/>
          <p:cNvGraphicFramePr>
            <a:graphicFrameLocks noGrp="1"/>
          </p:cNvGraphicFramePr>
          <p:nvPr>
            <p:ph idx="1"/>
          </p:nvPr>
        </p:nvGraphicFramePr>
        <p:xfrm>
          <a:off x="6477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2087880"/>
            <a:ext cx="3654425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第四章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大使命人生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第五章 大使命家庭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第六章 大使命教会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第七章 大使命生态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第四章 大使命门徒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第五章 大使命家庭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第六章 大使命教会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1996440"/>
            <a:ext cx="374650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大使命教会的本质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02.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大使命教会的任务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03.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大使命教会的设计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04.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大使命教会的基因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05.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大使命教会的领袖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06.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大使命教会的结构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07.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大使命教会的配置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大使命教会的本质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/>
              <a:t>“我们相信：主耶稣基督建立教会是为了使万民进入神的国，实践亚伯拉罕的祝福。”</a:t>
            </a:r>
            <a:r>
              <a:rPr lang="en-US" altLang="zh-CN" dirty="0"/>
              <a:t>——《</a:t>
            </a:r>
            <a:r>
              <a:rPr lang="zh-CN" altLang="en-US" dirty="0"/>
              <a:t>恩典合一教会信仰告白</a:t>
            </a:r>
            <a:r>
              <a:rPr lang="en-US" altLang="zh-CN" dirty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“</a:t>
            </a:r>
            <a:r>
              <a:rPr lang="zh-CN" altLang="en-US" dirty="0"/>
              <a:t>使命不是为了教会，而是教会为了使命。</a:t>
            </a:r>
            <a:r>
              <a:rPr lang="en-US" altLang="zh-CN" dirty="0"/>
              <a:t>” —— </a:t>
            </a:r>
            <a:r>
              <a:rPr lang="zh-CN" altLang="en-US" dirty="0">
                <a:sym typeface="+mn-ea"/>
              </a:rPr>
              <a:t>《宣教中的上帝》</a:t>
            </a:r>
            <a:endParaRPr lang="en-US" altLang="zh-CN" dirty="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/>
              <a:t>大使命教会首先定义了教会的根本属性。教会的本质是神藉着耶稣基督完成国度使命的器皿。神国的大使命是教会存在的本质原因。</a:t>
            </a:r>
          </a:p>
          <a:p>
            <a:pPr>
              <a:lnSpc>
                <a:spcPct val="150000"/>
              </a:lnSpc>
            </a:pPr>
            <a:endParaRPr lang="zh-CN" altLang="en-US" dirty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国度的发展与教会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创 </a:t>
            </a:r>
            <a:r>
              <a:rPr lang="en-US" altLang="zh-CN" sz="2400" dirty="0"/>
              <a:t>1:28</a:t>
            </a:r>
            <a:r>
              <a:rPr lang="zh-CN" altLang="en-US" sz="2400" dirty="0"/>
              <a:t>　神就赐福给他们，又对他们说：“要生养众多，遍满地面，治理这地；也要管理海里的鱼、空中的鸟，和地上各样行动的活物。”</a:t>
            </a:r>
            <a:endParaRPr lang="en-US" altLang="zh-CN" sz="2400" dirty="0"/>
          </a:p>
          <a:p>
            <a:r>
              <a:rPr lang="zh-CN" altLang="en-US" sz="2400" dirty="0"/>
              <a:t>创 </a:t>
            </a:r>
            <a:r>
              <a:rPr lang="en-US" altLang="zh-CN" sz="2400" dirty="0"/>
              <a:t>12:1-3</a:t>
            </a:r>
            <a:r>
              <a:rPr lang="zh-CN" altLang="en-US" sz="2400" dirty="0"/>
              <a:t>耶和华对亚伯兰说：“你要离开本地、本族、父家，往我所要指示你的地去。我必叫你成为大国。我必赐福给你，叫你的名为大，你也要叫别人得福。为你祝福的，我必赐福与他；那咒诅你的，我必咒诅他。地上的万族都要因你得福。”</a:t>
            </a:r>
            <a:endParaRPr lang="en-US" altLang="zh-CN" sz="2400" dirty="0"/>
          </a:p>
          <a:p>
            <a:r>
              <a:rPr lang="zh-CN" altLang="en-US" sz="2400" dirty="0"/>
              <a:t>出 </a:t>
            </a:r>
            <a:r>
              <a:rPr lang="en-US" altLang="zh-CN" sz="2400" dirty="0"/>
              <a:t>19:5-6</a:t>
            </a:r>
            <a:r>
              <a:rPr lang="zh-CN" altLang="en-US" sz="2400" dirty="0"/>
              <a:t>如今你们若实在听从我的话，遵守我的约，就要在万民中作属我的子民；因为全地都是我的。你们要归我作祭司的国度，为圣洁的国民。’这些话你要告诉以色列人。”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国度的发展与教会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可 </a:t>
            </a:r>
            <a:r>
              <a:rPr lang="en-US" altLang="zh-CN" sz="2400" dirty="0"/>
              <a:t>1:15</a:t>
            </a:r>
            <a:r>
              <a:rPr lang="zh-CN" altLang="en-US" sz="2400" dirty="0"/>
              <a:t>说：“日期满了，　神的国近了！你们当悔改，信福音。”</a:t>
            </a:r>
            <a:endParaRPr lang="en-US" altLang="zh-CN" sz="2400" dirty="0"/>
          </a:p>
          <a:p>
            <a:r>
              <a:rPr lang="zh-CN" altLang="en-US" sz="2400" dirty="0"/>
              <a:t>太 </a:t>
            </a:r>
            <a:r>
              <a:rPr lang="en-US" altLang="zh-CN" sz="2400" dirty="0"/>
              <a:t>28:18-20</a:t>
            </a:r>
            <a:r>
              <a:rPr lang="zh-CN" altLang="en-US" sz="2400" dirty="0"/>
              <a:t>耶稣进前来，对他们说：“天上地下所有的权柄都赐给我了。所以，你们要去使万民作我的门徒，奉父、子、圣灵的名给他们施洗。凡我所吩咐你们的，都教训他们遵守，我就常与你们同在，直到世界的末了。”</a:t>
            </a:r>
            <a:endParaRPr lang="en-US" altLang="zh-CN" sz="2400" dirty="0"/>
          </a:p>
          <a:p>
            <a:r>
              <a:rPr lang="zh-CN" altLang="en-US" sz="2400" dirty="0"/>
              <a:t>徒 </a:t>
            </a:r>
            <a:r>
              <a:rPr lang="en-US" altLang="zh-CN" sz="2400" dirty="0"/>
              <a:t>1:8</a:t>
            </a:r>
            <a:r>
              <a:rPr lang="zh-CN" altLang="en-US" sz="2400" dirty="0"/>
              <a:t>但圣灵降临在你们身上，你们就必得着能力；并要在耶路撒冷、犹太全地和撒玛利亚，直到地极，作我的见证。”</a:t>
            </a:r>
            <a:endParaRPr lang="en-US" altLang="zh-CN" sz="2400" dirty="0"/>
          </a:p>
          <a:p>
            <a:r>
              <a:rPr lang="zh-CN" altLang="en-US" sz="2400" dirty="0"/>
              <a:t>彼前 </a:t>
            </a:r>
            <a:r>
              <a:rPr lang="en-US" altLang="zh-CN" sz="2400" dirty="0"/>
              <a:t>2:9</a:t>
            </a:r>
            <a:r>
              <a:rPr lang="zh-CN" altLang="en-US" sz="2400" dirty="0"/>
              <a:t>惟有你们是被拣选的族类，是有君尊的祭司，是圣洁的国度，是属　神的子民，要叫你们宣扬那召你们出黑暗、入奇妙光明者的美德。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1379</Words>
  <Application>Microsoft Office PowerPoint</Application>
  <PresentationFormat>宽屏</PresentationFormat>
  <Paragraphs>143</Paragraphs>
  <Slides>17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Yuanti SC</vt:lpstr>
      <vt:lpstr>等线</vt:lpstr>
      <vt:lpstr>微软雅黑</vt:lpstr>
      <vt:lpstr>幼圆</vt:lpstr>
      <vt:lpstr>Arial</vt:lpstr>
      <vt:lpstr>黑白圆</vt:lpstr>
      <vt:lpstr>第二部分 国度子民</vt:lpstr>
      <vt:lpstr>PowerPoint 演示文稿</vt:lpstr>
      <vt:lpstr>第四章 大使命门徒</vt:lpstr>
      <vt:lpstr>第五章 大使命家庭</vt:lpstr>
      <vt:lpstr>第六章 大使命教会</vt:lpstr>
      <vt:lpstr>PowerPoint 演示文稿</vt:lpstr>
      <vt:lpstr>大使命教会的本质</vt:lpstr>
      <vt:lpstr>国度的发展与教会</vt:lpstr>
      <vt:lpstr>国度的发展与教会</vt:lpstr>
      <vt:lpstr>教会的建立</vt:lpstr>
      <vt:lpstr>教会是神的创世计划</vt:lpstr>
      <vt:lpstr>使命中心的教会</vt:lpstr>
      <vt:lpstr>PowerPoint 演示文稿</vt:lpstr>
      <vt:lpstr>大使命教会的任务</vt:lpstr>
      <vt:lpstr>PowerPoint 演示文稿</vt:lpstr>
      <vt:lpstr>大使命教会的设计</vt:lpstr>
      <vt:lpstr>以门徒栽培中心的教会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第二部分 国度子民</dc:title>
  <dc:creator>王操</dc:creator>
  <cp:lastModifiedBy>王操</cp:lastModifiedBy>
  <cp:revision>1</cp:revision>
  <dcterms:created xsi:type="dcterms:W3CDTF">2023-08-20T13:33:40Z</dcterms:created>
  <dcterms:modified xsi:type="dcterms:W3CDTF">2023-08-20T13:34:22Z</dcterms:modified>
</cp:coreProperties>
</file>