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08" r:id="rId2"/>
    <p:sldId id="598" r:id="rId3"/>
    <p:sldId id="599" r:id="rId4"/>
    <p:sldId id="457" r:id="rId5"/>
    <p:sldId id="458" r:id="rId6"/>
    <p:sldId id="459" r:id="rId7"/>
    <p:sldId id="460" r:id="rId8"/>
    <p:sldId id="461" r:id="rId9"/>
    <p:sldId id="635" r:id="rId10"/>
    <p:sldId id="636" r:id="rId11"/>
    <p:sldId id="462" r:id="rId12"/>
    <p:sldId id="634" r:id="rId13"/>
    <p:sldId id="463" r:id="rId14"/>
    <p:sldId id="464" r:id="rId15"/>
    <p:sldId id="465" r:id="rId16"/>
    <p:sldId id="466" r:id="rId17"/>
    <p:sldId id="600" r:id="rId18"/>
    <p:sldId id="467" r:id="rId19"/>
    <p:sldId id="601" r:id="rId20"/>
    <p:sldId id="496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055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9121711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3124625223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大使命家庭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21376781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08242763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386537479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大使命家庭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5067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476560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大使命家庭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537815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31726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609918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1939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70809282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大使命家庭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8529561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大使命家庭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78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80.xml"/><Relationship Id="rId4" Type="http://schemas.openxmlformats.org/officeDocument/2006/relationships/tags" Target="../tags/tag7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+mn-cs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16295" y="2087880"/>
            <a:ext cx="3044825" cy="2061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01.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大使命家庭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02. 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幼圆" panose="02010509060101010101" charset="-122"/>
                <a:ea typeface="幼圆" panose="02010509060101010101" charset="-122"/>
                <a:cs typeface="幼圆" panose="02010509060101010101" charset="-122"/>
                <a:sym typeface="+mn-ea"/>
              </a:rPr>
              <a:t>大使命教育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幼圆" panose="02010509060101010101" charset="-122"/>
              <a:ea typeface="幼圆" panose="02010509060101010101" charset="-122"/>
              <a:cs typeface="幼圆" panose="020105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世界观</a:t>
            </a:r>
            <a:r>
              <a:rPr lang="en-US" altLang="zh-CN"/>
              <a:t>/</a:t>
            </a:r>
            <a:r>
              <a:t>价值观教育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儿童从小受到父母世界观</a:t>
            </a:r>
            <a:r>
              <a:rPr lang="en-US" altLang="zh-CN"/>
              <a:t>/</a:t>
            </a:r>
            <a:r>
              <a:t>价值观的影响。通过耳濡目染的塑造。</a:t>
            </a:r>
          </a:p>
          <a:p>
            <a:r>
              <a:t>父母的世界观</a:t>
            </a:r>
            <a:r>
              <a:rPr lang="en-US" altLang="zh-CN"/>
              <a:t>/</a:t>
            </a:r>
            <a:r>
              <a:t>价值观决定了儿女的世界观</a:t>
            </a:r>
            <a:r>
              <a:rPr lang="en-US" altLang="zh-CN"/>
              <a:t>/</a:t>
            </a:r>
            <a:r>
              <a:t>价值观。</a:t>
            </a:r>
          </a:p>
          <a:p>
            <a:r>
              <a:t>父母必须注意在日常生活中实际表达的世界观和价值观：</a:t>
            </a:r>
          </a:p>
          <a:p>
            <a:pPr lvl="1"/>
            <a:r>
              <a:rPr sz="2400"/>
              <a:t>24 于是，耶稣对门徒说：“若有人要跟从我，就当舍己，背起他的十字架，来跟从我。25 因为凡要救自己生命的“生命”或作“灵魂”。下同，必丧掉生命；凡为我丧掉生命的，必得着生命。26 人若赚得全世界，赔上自己的生命，有什么益处呢？人还能拿什么换生命呢？27 人子要在他父的荣耀里，同着众使者降临，那时候，他要照各人的行为报应各人。 (太 16:24-27)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美德教育 </a:t>
            </a:r>
            <a:r>
              <a:rPr lang="en-US" altLang="zh-CN"/>
              <a:t>— </a:t>
            </a:r>
            <a:r>
              <a:t>孝敬父母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/>
              <a:t>孝敬父母是美德教育的基础。</a:t>
            </a:r>
          </a:p>
          <a:p>
            <a:r>
              <a:rPr lang="zh-CN" altLang="en-US"/>
              <a:t>出 20:12“当孝敬父母，使你的日子在耶和华你　神所赐你的地上得以长久。</a:t>
            </a:r>
          </a:p>
          <a:p>
            <a:r>
              <a:rPr lang="en-US" altLang="zh-CN"/>
              <a:t>“</a:t>
            </a:r>
            <a:r>
              <a:rPr lang="zh-CN" altLang="en-US"/>
              <a:t>君子务本，本立而道生。孝弟也者，其为仁之本与！</a:t>
            </a:r>
            <a:r>
              <a:rPr lang="en-US" altLang="zh-CN"/>
              <a:t>” ——</a:t>
            </a:r>
            <a:r>
              <a:t>《论语</a:t>
            </a:r>
            <a:r>
              <a:rPr lang="en-US" altLang="zh-CN"/>
              <a:t>·</a:t>
            </a:r>
            <a:r>
              <a:t>学而篇》</a:t>
            </a:r>
            <a:endParaRPr lang="zh-CN" altLang="en-US"/>
          </a:p>
          <a:p>
            <a:r>
              <a:rPr lang="zh-CN" altLang="en-US"/>
              <a:t>百善孝为先。孝敬父母和老人是学习美德的基础。</a:t>
            </a:r>
          </a:p>
          <a:p>
            <a:r>
              <a:rPr lang="zh-CN" altLang="en-US"/>
              <a:t>对比现代以知识（学历）为导向的教育。</a:t>
            </a:r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美德教育 </a:t>
            </a:r>
            <a:r>
              <a:rPr lang="en-US" altLang="zh-CN"/>
              <a:t>— </a:t>
            </a:r>
            <a:r>
              <a:t>情绪教育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情绪是品格的一部分。</a:t>
            </a:r>
          </a:p>
          <a:p>
            <a:r>
              <a:rPr lang="zh-CN" altLang="en-US"/>
              <a:t>情绪（情商）教育，主要由父母完成。父母的情绪模式直接塑造了儿女的情绪模式。</a:t>
            </a:r>
          </a:p>
          <a:p>
            <a:pPr lvl="1"/>
            <a:r>
              <a:rPr lang="zh-CN" altLang="en-US"/>
              <a:t>你们作父亲的，不要惹儿女的气，只要照着主的教训和警戒养育他们。 (弗 6:4)</a:t>
            </a:r>
          </a:p>
          <a:p>
            <a:r>
              <a:rPr lang="zh-CN" altLang="en-US"/>
              <a:t>情绪教育包括：情绪认知、情绪管理、冲突管理、同情怜悯</a:t>
            </a:r>
            <a:r>
              <a:rPr lang="en-US" altLang="zh-CN"/>
              <a:t>……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能力教育 </a:t>
            </a:r>
            <a:r>
              <a:rPr lang="en-US" altLang="zh-CN"/>
              <a:t>— </a:t>
            </a:r>
            <a:r>
              <a:t>服侍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/>
              <a:t>服侍人是能力教育的基础</a:t>
            </a:r>
          </a:p>
          <a:p>
            <a:r>
              <a:rPr lang="zh-CN" altLang="en-US"/>
              <a:t>作仆人的教导：</a:t>
            </a:r>
          </a:p>
          <a:p>
            <a:pPr lvl="1"/>
            <a:r>
              <a:rPr lang="zh-CN" altLang="en-US" sz="2400"/>
              <a:t>太 20:26-27只是在你们中间不可这样。你们中间谁愿为大，就必作你们的用人；谁愿为首，就必作你们的仆人。</a:t>
            </a:r>
          </a:p>
          <a:p>
            <a:r>
              <a:rPr lang="zh-CN" altLang="en-US"/>
              <a:t>保罗服侍的榜样：</a:t>
            </a:r>
          </a:p>
          <a:p>
            <a:pPr lvl="1"/>
            <a:r>
              <a:rPr lang="zh-CN" altLang="en-US" sz="2400"/>
              <a:t>徒 28:3那时，保罗拾起一捆柴，放在火上，</a:t>
            </a:r>
            <a:r>
              <a:rPr lang="en-US" altLang="zh-CN" sz="2400"/>
              <a:t>……</a:t>
            </a:r>
          </a:p>
          <a:p>
            <a:pPr lvl="1"/>
            <a:r>
              <a:rPr lang="en-US" altLang="zh-CN" sz="2400"/>
              <a:t>我这两只手常供给我和同人的需用，这是你们自己知道的。 (徒 20:34)</a:t>
            </a:r>
          </a:p>
          <a:p>
            <a:r>
              <a:t>在家里，从小培养服务的态度和能力。</a:t>
            </a:r>
          </a:p>
          <a:p>
            <a:r>
              <a:t>管理自己，服务家人，服务邻舍，服务教会，服务社会</a:t>
            </a:r>
            <a:r>
              <a:rPr lang="en-US" altLang="zh-CN"/>
              <a:t>……</a:t>
            </a:r>
          </a:p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能力教育 </a:t>
            </a:r>
            <a:r>
              <a:rPr lang="en-US" altLang="zh-CN"/>
              <a:t>— </a:t>
            </a:r>
            <a:r>
              <a:t>治理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治理</a:t>
            </a:r>
            <a:r>
              <a:rPr lang="en-US" altLang="zh-CN"/>
              <a:t>/</a:t>
            </a:r>
            <a:r>
              <a:t>管理是能力教育的目标。</a:t>
            </a:r>
            <a:endParaRPr lang="zh-CN" altLang="en-US"/>
          </a:p>
          <a:p>
            <a:r>
              <a:rPr lang="zh-CN" altLang="en-US"/>
              <a:t>提前 3:2-5作监督的，必须无可指责，只作一个妇人的丈夫，有</a:t>
            </a:r>
            <a:r>
              <a:rPr lang="zh-CN" altLang="en-US">
                <a:solidFill>
                  <a:srgbClr val="FF0000"/>
                </a:solidFill>
              </a:rPr>
              <a:t>节制，自守</a:t>
            </a:r>
            <a:r>
              <a:rPr lang="zh-CN" altLang="en-US"/>
              <a:t>、端正，乐意接待远人，善于教导，不因酒滋事、不打人，只要温和，不争竞、不贪财，</a:t>
            </a:r>
            <a:r>
              <a:rPr lang="zh-CN" altLang="en-US">
                <a:solidFill>
                  <a:srgbClr val="FF0000"/>
                </a:solidFill>
              </a:rPr>
              <a:t>好好管理自己的家</a:t>
            </a:r>
            <a:r>
              <a:rPr lang="zh-CN" altLang="en-US"/>
              <a:t>，使儿女凡事端庄、顺服。</a:t>
            </a:r>
            <a:r>
              <a:rPr lang="zh-CN" altLang="en-US">
                <a:solidFill>
                  <a:srgbClr val="FF0000"/>
                </a:solidFill>
              </a:rPr>
              <a:t>人若不知道管理自己的家，焉能照管　神的教会呢</a:t>
            </a:r>
            <a:r>
              <a:rPr lang="zh-CN" altLang="en-US"/>
              <a:t>？</a:t>
            </a:r>
          </a:p>
          <a:p>
            <a:r>
              <a:rPr lang="zh-CN" altLang="en-US"/>
              <a:t>《大学》八目：格物、致知、诚意、正心、修身、齐家、治国、平天下。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培养大使命管家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路 16:10人在最小的事上忠心，在大事上也忠心；在最小的事上不义，在大事上也不义。</a:t>
            </a:r>
          </a:p>
          <a:p>
            <a:r>
              <a:rPr lang="zh-CN" altLang="en-US"/>
              <a:t>太 25:23主人说：‘好，你这又良善又忠心的仆人，你在不多的事上有忠心，我要把许多事派你管理，可以进来享受你主人的快乐。’</a:t>
            </a:r>
          </a:p>
          <a:p>
            <a:endParaRPr lang="zh-CN" altLang="en-US"/>
          </a:p>
          <a:p>
            <a:r>
              <a:rPr lang="zh-CN" altLang="en-US"/>
              <a:t>从小培养儿女管理自己的产业。</a:t>
            </a:r>
          </a:p>
          <a:p>
            <a:r>
              <a:rPr lang="zh-CN" altLang="en-US"/>
              <a:t>培养儿女管理神的产业。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使命教育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/>
              <a:t>大使命是成长的目标。需要从小培养大使命观念。</a:t>
            </a:r>
          </a:p>
          <a:p>
            <a:r>
              <a:rPr lang="zh-CN" altLang="en-US"/>
              <a:t>为了大使命培养儿女。</a:t>
            </a:r>
          </a:p>
          <a:p>
            <a:pPr lvl="1"/>
            <a:r>
              <a:rPr lang="zh-CN" altLang="en-US"/>
              <a:t>不仅仅是培养宗教观念，而是装备儿女参与大使命。</a:t>
            </a:r>
          </a:p>
          <a:p>
            <a:r>
              <a:rPr lang="zh-CN" altLang="en-US"/>
              <a:t>从小带领儿女参与大使命。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敬虔教育的误区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把孩子带到教会里（参加儿童主日学），不等于带到基督里。</a:t>
            </a:r>
          </a:p>
          <a:p>
            <a:r>
              <a:rPr lang="zh-CN" altLang="en-US"/>
              <a:t>把教养儿女的责任推给教会和学校。</a:t>
            </a:r>
          </a:p>
          <a:p>
            <a:r>
              <a:rPr lang="zh-CN" altLang="en-US"/>
              <a:t>家中缺乏属灵、敬虔的榜样。</a:t>
            </a:r>
          </a:p>
          <a:p>
            <a:r>
              <a:rPr lang="zh-CN" altLang="en-US"/>
              <a:t>掺杂世俗价值观的教育。</a:t>
            </a:r>
          </a:p>
          <a:p>
            <a:r>
              <a:rPr lang="zh-CN" altLang="en-US"/>
              <a:t>将知识学习与属灵栽培割裂。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教会实践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培养大使命家庭是大使命教会牧养的关键。</a:t>
            </a:r>
          </a:p>
          <a:p>
            <a:r>
              <a:rPr lang="zh-CN" altLang="en-US" dirty="0"/>
              <a:t>发展大使命家庭教育是基督教教育的关键。</a:t>
            </a:r>
          </a:p>
          <a:p>
            <a:r>
              <a:rPr lang="zh-CN" altLang="en-US" dirty="0"/>
              <a:t>培养大使命仆人和管家是大使命家庭教育的关键。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特殊议题：基督徒儿女要去公立学校吗？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什么是公立学校？有世界观、价值观中立的学校吗？</a:t>
            </a:r>
          </a:p>
          <a:p>
            <a:r>
              <a:rPr lang="zh-CN" altLang="en-US"/>
              <a:t>公立教育发展的目标是什么？教养敬虔儿女的目标是什么？</a:t>
            </a:r>
          </a:p>
          <a:p>
            <a:r>
              <a:rPr lang="zh-CN" altLang="en-US"/>
              <a:t>儿童主日学足够吗？</a:t>
            </a:r>
          </a:p>
          <a:p>
            <a:r>
              <a:rPr lang="zh-CN" altLang="en-US"/>
              <a:t>送去公立学校就是犯罪吗？</a:t>
            </a:r>
          </a:p>
          <a:p>
            <a:r>
              <a:rPr lang="zh-CN" altLang="en-US"/>
              <a:t>送去公立学习的后果会是什么？</a:t>
            </a:r>
          </a:p>
          <a:p>
            <a:r>
              <a:rPr lang="zh-CN" altLang="en-US"/>
              <a:t>基督教教育一定成功吗？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大使命教育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大使命家庭建造对大使命教会建造的意义？</a:t>
            </a:r>
          </a:p>
          <a:p>
            <a:r>
              <a:rPr lang="zh-CN" altLang="en-US"/>
              <a:t>如何发展大使命家庭？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培养敬虔的后裔</a:t>
            </a:r>
            <a:endParaRPr lang="en-US" altLang="zh-CN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虽然　神有灵的余力能造多人，他不是单造一人吗？为何只造一人呢？乃是他愿人得虔诚的后裔。所以当谨守你们的心，谁也不可以诡诈待幼年所娶的妻。 (玛 2:15)</a:t>
            </a:r>
          </a:p>
          <a:p>
            <a:endParaRPr lang="zh-CN" altLang="en-US" dirty="0"/>
          </a:p>
          <a:p>
            <a:r>
              <a:rPr lang="zh-CN" altLang="en-US" b="1" dirty="0"/>
              <a:t>培养敬虔的后裔是神设立婚姻的核心目标之一。</a:t>
            </a: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生养众多 </a:t>
            </a:r>
            <a:r>
              <a:rPr lang="en-US" altLang="zh-CN"/>
              <a:t>—— </a:t>
            </a:r>
            <a:r>
              <a:t>形象的传承、使命的传承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创 5:1-3亚当的后代记在下面。当　神造人的日子，是</a:t>
            </a:r>
            <a:r>
              <a:rPr lang="zh-CN" altLang="en-US" dirty="0">
                <a:solidFill>
                  <a:srgbClr val="FF0000"/>
                </a:solidFill>
              </a:rPr>
              <a:t>照着自己的样式造的</a:t>
            </a:r>
            <a:r>
              <a:rPr lang="zh-CN" altLang="en-US" dirty="0"/>
              <a:t>；</a:t>
            </a:r>
            <a:r>
              <a:rPr lang="en-US" altLang="zh-CN" dirty="0"/>
              <a:t>……</a:t>
            </a:r>
            <a:r>
              <a:rPr lang="zh-CN" altLang="en-US" dirty="0"/>
              <a:t>亚当活到一百三十岁，生了一个儿子，</a:t>
            </a:r>
            <a:r>
              <a:rPr lang="zh-CN" altLang="en-US" dirty="0">
                <a:solidFill>
                  <a:srgbClr val="FF0000"/>
                </a:solidFill>
              </a:rPr>
              <a:t>形像样式和自己相似</a:t>
            </a:r>
            <a:r>
              <a:rPr lang="zh-CN" altLang="en-US" dirty="0"/>
              <a:t>，就给他起名叫塞特。</a:t>
            </a:r>
          </a:p>
          <a:p>
            <a:endParaRPr lang="zh-CN" altLang="en-US" dirty="0"/>
          </a:p>
          <a:p>
            <a:r>
              <a:rPr lang="zh-CN" altLang="en-US" b="1" dirty="0"/>
              <a:t>在神的计划中，神的形象透过家庭代代相传。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敬虔的后裔就是生命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/>
              <a:t>创 5:3-11亚当活到一百三十岁，生了一个儿子，形像样式和自己相似，就给他起名叫塞特。亚当生塞特之后，又在世八百年，并且生儿养女。亚当共活了九百三十岁就死了。塞特活到一百零五岁，生了以挪士。塞特生以挪士之后，又活了八百零七年，并且生儿养女。塞特共活了九百一十二岁就死了。以挪士活到九十岁，生了该南。以挪士生该南之后，又活了八百一十五年，并且生儿养女。以挪士共活了九百零五岁就死了。</a:t>
            </a:r>
            <a:r>
              <a:rPr lang="en-US" altLang="zh-CN" sz="2400" dirty="0"/>
              <a:t>……</a:t>
            </a:r>
          </a:p>
          <a:p>
            <a:r>
              <a:rPr lang="zh-CN" altLang="en-US" sz="2400" b="1" dirty="0"/>
              <a:t>在旧约观念中，后裔是生命的一部分。失去后裔就失去生命。不仅要考虑个体的救恩观，也要考虑世代的救恩观。</a:t>
            </a:r>
            <a:endParaRPr lang="en-US" altLang="zh-CN" sz="2400" b="1" dirty="0"/>
          </a:p>
          <a:p>
            <a:r>
              <a:rPr lang="zh-CN" altLang="en-US" sz="2400" b="1" dirty="0"/>
              <a:t>敬虔的后裔是最重要的纪念。</a:t>
            </a:r>
            <a:endParaRPr lang="en-US" altLang="zh-CN" sz="2400" b="1" dirty="0"/>
          </a:p>
          <a:p>
            <a:r>
              <a:rPr lang="zh-CN" altLang="en-US" sz="2400" b="1" dirty="0"/>
              <a:t>对比罗得的后裔。</a:t>
            </a:r>
            <a:endParaRPr lang="en-US" altLang="zh-CN" sz="2400" b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培养敬虔的儿女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/>
              <a:t>神吩咐以色列人，专心教养儿女。</a:t>
            </a:r>
            <a:endParaRPr lang="zh-CN" altLang="en-US"/>
          </a:p>
          <a:p>
            <a:r>
              <a:rPr lang="zh-CN" altLang="en-US" sz="2400"/>
              <a:t>申 6:4-9“以色列啊，你要听！耶和华我们　神是独一的主。你要尽心、尽性、尽力爱耶和华你的　神。我今日所吩咐你的话都要记在心上，也要殷勤教训你的儿女，无论你坐在家里，行在路上，躺下，起来，都要谈论；也要系在手上为记号，戴在额上为经文；又要写在你房屋的门框上，并你的城门上。”</a:t>
            </a:r>
          </a:p>
          <a:p>
            <a:r>
              <a:rPr lang="zh-CN" altLang="en-US" sz="2400"/>
              <a:t>申 6:20-21“日后，你的儿子问你说：‘耶和华我们　神吩咐你们的这些法度、律例、典章，是什么意思呢？’你就告诉你的儿子说：‘我们在埃及作过法老的奴仆，耶和华用大能的手将我们从埃及领出来，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培养敬虔的大使命儿女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/>
              <a:t>但以理是敬虔儿女的典范。</a:t>
            </a:r>
          </a:p>
          <a:p>
            <a:pPr lvl="1"/>
            <a:r>
              <a:rPr lang="zh-CN" altLang="en-US" sz="2400"/>
              <a:t>但 1:3-8王吩咐太监长亚施毗拿，从以色列人的宗室和贵胄中带进几个人来，就是年少没有残疾、相貌俊美、通达各样学问、知识聪明俱备、足能侍立在王宫里的，</a:t>
            </a:r>
            <a:r>
              <a:rPr lang="en-US" altLang="zh-CN" sz="2400"/>
              <a:t>……</a:t>
            </a:r>
            <a:r>
              <a:rPr lang="zh-CN" altLang="en-US" sz="2400"/>
              <a:t>但以理却立志不以王的膳和王所饮的酒玷污自己，所以求太监长容他不玷污自己。</a:t>
            </a:r>
            <a:endParaRPr lang="zh-CN" altLang="en-US"/>
          </a:p>
          <a:p>
            <a:r>
              <a:rPr lang="zh-CN" altLang="en-US" b="1"/>
              <a:t>提摩太的母亲和外祖母因敬虔的儿女得纪念。</a:t>
            </a:r>
          </a:p>
          <a:p>
            <a:pPr lvl="1"/>
            <a:r>
              <a:rPr lang="zh-CN" altLang="en-US" sz="2400"/>
              <a:t>提后 1:5想到你心里无伪之信，这信是先在你外祖母罗以和你母亲友尼基心里的，我深信也在你的心里。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《戴德生 传》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1600"/>
              <a:t>    戴德生和他的两个妹妹一块儿长大。戴贺美（Amelia）比他小三岁，露薏莎（Louisa）比他小八岁。另外还有一个弟弟威廉（William），七岁时便不幸去世了。戴雅各每天都会把孩子带到他的睡房，扶着他们的肩膀，跪在床前，逐一为他们祈祷。之后，戴德生和妹妹们便各自回到房间阅读圣经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/>
              <a:t>    「学会爱你们的圣经，」父亲常说：「神不会说谎，他不会误导你，他也不会失信。」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/>
              <a:t>    下午，戴贺美、露薏莎和戴德生会在药房后面的客厅一起做功课。母亲一边缝纫，一边听他们大声诵读，又或者由她朗读，孩子默写。孩子们用辞不当、文法错乱或读音不正，都是她不能忍受的事。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/>
              <a:t>    戴雅各是位严峻的父亲，有时也会发脾气。他不准任何人吃饭时迟到。但他也有另一面的性格，当他知道顾客实在负担不起医药费时，他会把部分诊金退回，或者对顾客说：「算了吧，我会把帐单寄到天国去，在那儿结帐。」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/>
              <a:t>    父亲也是孩子的老师。教导他们法文、拉丁文和数学。教完这些后，他就会转到他最爱的话题上来：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/>
              <a:t>    「有哪一个国家比英国大一百倍，人口占了世界的十分之一？」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/>
              <a:t>    「中国。」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/>
              <a:t>    「对了！如果把中国人排成一列，每人中间相隔一码，他们足可环绕赤道七次之多。还有，是什么人发明火药、罗盘、纸张？什么人发明印刷术呢？」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/>
              <a:t>    「中国人！」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600"/>
              <a:t>    「对了！中国人早在基督的时代就发明了火药和纸张。在我们的撒克逊王阿瑟士丹（Athelstan）的时代，他们学会了怎样印刷。」</a:t>
            </a:r>
          </a:p>
          <a:p>
            <a:pPr marL="0" indent="0">
              <a:buNone/>
            </a:pPr>
            <a:endParaRPr lang="zh-CN" altLang="en-US" sz="16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家庭教育的方面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世界观</a:t>
            </a:r>
            <a:r>
              <a:rPr lang="en-US" altLang="zh-CN"/>
              <a:t>/</a:t>
            </a:r>
            <a:r>
              <a:t>价值观教育</a:t>
            </a:r>
          </a:p>
          <a:p>
            <a:r>
              <a:t>美德教育</a:t>
            </a:r>
          </a:p>
          <a:p>
            <a:r>
              <a:t>能力教育</a:t>
            </a:r>
          </a:p>
          <a:p>
            <a:r>
              <a:t>使命教育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大使命家庭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黑白圆" id="{3661425E-99FC-0B4A-B840-0FB6D7765FC8}" vid="{8D1211A0-2C30-E449-BB8D-78487C8F58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1923</Words>
  <Application>Microsoft Office PowerPoint</Application>
  <PresentationFormat>宽屏</PresentationFormat>
  <Paragraphs>141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4" baseType="lpstr">
      <vt:lpstr>Yuanti SC</vt:lpstr>
      <vt:lpstr>幼圆</vt:lpstr>
      <vt:lpstr>Arial</vt:lpstr>
      <vt:lpstr>黑白圆</vt:lpstr>
      <vt:lpstr>PowerPoint 演示文稿</vt:lpstr>
      <vt:lpstr>大使命教育</vt:lpstr>
      <vt:lpstr>培养敬虔的后裔</vt:lpstr>
      <vt:lpstr>生养众多 —— 形象的传承、使命的传承</vt:lpstr>
      <vt:lpstr>敬虔的后裔就是生命</vt:lpstr>
      <vt:lpstr>培养敬虔的儿女</vt:lpstr>
      <vt:lpstr>培养敬虔的大使命儿女</vt:lpstr>
      <vt:lpstr>《戴德生 传》</vt:lpstr>
      <vt:lpstr>家庭教育的方面</vt:lpstr>
      <vt:lpstr>世界观/价值观教育</vt:lpstr>
      <vt:lpstr>美德教育 — 孝敬父母</vt:lpstr>
      <vt:lpstr>美德教育 — 情绪教育</vt:lpstr>
      <vt:lpstr>能力教育 — 服侍</vt:lpstr>
      <vt:lpstr>能力教育 — 治理</vt:lpstr>
      <vt:lpstr>培养大使命管家</vt:lpstr>
      <vt:lpstr>使命教育</vt:lpstr>
      <vt:lpstr>敬虔教育的误区</vt:lpstr>
      <vt:lpstr>教会实践</vt:lpstr>
      <vt:lpstr>特殊议题：基督徒儿女要去公立学校吗？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2023-08-20T13:31:18Z</dcterms:created>
  <dcterms:modified xsi:type="dcterms:W3CDTF">2023-08-20T13:31:48Z</dcterms:modified>
</cp:coreProperties>
</file>