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1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592" r:id="rId3"/>
    <p:sldId id="259" r:id="rId4"/>
    <p:sldId id="260" r:id="rId5"/>
    <p:sldId id="606" r:id="rId6"/>
    <p:sldId id="597" r:id="rId7"/>
    <p:sldId id="453" r:id="rId8"/>
    <p:sldId id="454" r:id="rId9"/>
    <p:sldId id="632" r:id="rId10"/>
    <p:sldId id="455" r:id="rId11"/>
    <p:sldId id="456" r:id="rId12"/>
    <p:sldId id="609" r:id="rId13"/>
    <p:sldId id="637" r:id="rId14"/>
    <p:sldId id="611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1B409-9D71-4BFE-B70C-F1F028EAA68B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9E218-FDD6-4DB7-BFF1-652DC1F465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73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0004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077032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31212447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大使命家庭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7334175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88477735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235957662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29152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28243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大使命家庭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412116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628785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97798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98738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6890548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5677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大使命家庭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85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第二部分 国度子民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神拣选一家一族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 7:1耶和华对挪亚说：“你和你的全家都要进入方舟，因为在这世代中，我见你在我面前是义人。</a:t>
            </a:r>
          </a:p>
          <a:p>
            <a:r>
              <a:rPr lang="zh-CN" altLang="en-US"/>
              <a:t>创 12:1-3耶和华对亚伯兰说：“你要离开本地、本族、父家，往我所要指示你的地去。我必叫你成为大国。</a:t>
            </a:r>
            <a:r>
              <a:rPr lang="en-US" altLang="zh-CN"/>
              <a:t>……</a:t>
            </a:r>
            <a:r>
              <a:rPr lang="zh-CN" altLang="en-US"/>
              <a:t>”</a:t>
            </a:r>
          </a:p>
          <a:p>
            <a:r>
              <a:rPr lang="zh-CN" altLang="en-US"/>
              <a:t>以色列家</a:t>
            </a:r>
          </a:p>
          <a:p>
            <a:r>
              <a:rPr lang="zh-CN" altLang="en-US"/>
              <a:t>亚伦家</a:t>
            </a:r>
          </a:p>
          <a:p>
            <a:r>
              <a:rPr lang="zh-CN" altLang="en-US"/>
              <a:t>大卫家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家庭的范本 </a:t>
            </a:r>
            <a:r>
              <a:rPr lang="en-US" altLang="zh-CN"/>
              <a:t>—— </a:t>
            </a:r>
            <a:r>
              <a:t>神的家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提前 3:15倘若我耽延日久，你也可以知道在　神的家中当怎样行，这家就是永生　神的教会，真理的柱石和根基。</a:t>
            </a:r>
          </a:p>
          <a:p>
            <a:r>
              <a:rPr lang="zh-CN" altLang="en-US"/>
              <a:t>来 3:6但基督为儿子，治理　神的家；我们若将可夸的盼望和胆量坚持到底，便是他的家了。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大使命的基地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家庭教会</a:t>
            </a:r>
          </a:p>
          <a:p>
            <a:pPr lvl="1"/>
            <a:r>
              <a:rPr lang="zh-CN" altLang="en-US" sz="2400"/>
              <a:t>又问在基督里经过试验的亚比利安。问亚利多布家里的人安。 (罗 16:10)</a:t>
            </a:r>
          </a:p>
          <a:p>
            <a:pPr lvl="1"/>
            <a:r>
              <a:rPr lang="zh-CN" altLang="en-US" sz="2400"/>
              <a:t>亚西亚的众教会问你们安。亚居拉和百基拉并在他们家里的教会，因主多多的问你们安。 (林前 16:19)</a:t>
            </a:r>
          </a:p>
          <a:p>
            <a:pPr lvl="1"/>
            <a:r>
              <a:rPr lang="zh-CN" altLang="en-US" sz="2400"/>
              <a:t>请问老底嘉的弟兄和宁法，并她家里的教会安。 (西 4:15)</a:t>
            </a:r>
          </a:p>
          <a:p>
            <a:pPr lvl="0"/>
            <a:r>
              <a:rPr lang="zh-CN" altLang="en-US" sz="2400"/>
              <a:t>家庭是展开大使命的基地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8D2A8D-9FB0-A64C-AF3E-A8862BFB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大使命家庭侍奉的次序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C61F59-F94E-BC4B-B71E-EFA50C7B0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长老资格</a:t>
            </a:r>
            <a:endParaRPr kumimoji="1" lang="en-US" altLang="zh-CN" dirty="0"/>
          </a:p>
          <a:p>
            <a:pPr lvl="1"/>
            <a:r>
              <a:rPr kumimoji="1" lang="en-US" altLang="zh-CN" sz="2400" dirty="0"/>
              <a:t>2 </a:t>
            </a:r>
            <a:r>
              <a:rPr kumimoji="1" lang="zh-CN" altLang="en-US" sz="2400" dirty="0"/>
              <a:t>作监督的，必须无可指责，只作一个妇人的丈夫，</a:t>
            </a:r>
            <a:r>
              <a:rPr kumimoji="1" lang="zh-CN" altLang="en-US" sz="2400" dirty="0">
                <a:solidFill>
                  <a:srgbClr val="C00000"/>
                </a:solidFill>
              </a:rPr>
              <a:t>有节制，自守</a:t>
            </a:r>
            <a:r>
              <a:rPr kumimoji="1" lang="zh-CN" altLang="en-US" sz="2400" dirty="0"/>
              <a:t>，端正，乐意接待远人，善于教导，</a:t>
            </a:r>
            <a:r>
              <a:rPr kumimoji="1" lang="en-US" altLang="zh-CN" sz="2400" dirty="0"/>
              <a:t>3 </a:t>
            </a:r>
            <a:r>
              <a:rPr kumimoji="1" lang="zh-CN" altLang="en-US" sz="2400" dirty="0"/>
              <a:t>不因酒滋事、不打人，只要温和，不争竞、不贪财，</a:t>
            </a:r>
            <a:r>
              <a:rPr kumimoji="1" lang="en-US" altLang="zh-CN" sz="2400" dirty="0"/>
              <a:t>4 </a:t>
            </a:r>
            <a:r>
              <a:rPr kumimoji="1" lang="zh-CN" altLang="en-US" sz="2400" dirty="0">
                <a:solidFill>
                  <a:srgbClr val="C00000"/>
                </a:solidFill>
              </a:rPr>
              <a:t>好好管理自己的家，使儿女凡事端庄、顺服</a:t>
            </a:r>
            <a:r>
              <a:rPr kumimoji="1" lang="zh-CN" altLang="en-US" sz="2400" dirty="0"/>
              <a:t>。</a:t>
            </a:r>
            <a:r>
              <a:rPr kumimoji="1" lang="en-US" altLang="zh-CN" sz="2400" dirty="0"/>
              <a:t>5 </a:t>
            </a:r>
            <a:r>
              <a:rPr kumimoji="1" lang="zh-CN" altLang="en-US" sz="2400" dirty="0">
                <a:solidFill>
                  <a:srgbClr val="C00000"/>
                </a:solidFill>
              </a:rPr>
              <a:t>人若不知道管理自己的家，焉能照管　神的教会呢</a:t>
            </a:r>
            <a:r>
              <a:rPr kumimoji="1" lang="zh-CN" altLang="en-US" sz="2400" dirty="0"/>
              <a:t>？ 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提摩太前书 </a:t>
            </a:r>
            <a:r>
              <a:rPr kumimoji="1" lang="en-US" altLang="zh-CN" sz="2400" dirty="0"/>
              <a:t>3)</a:t>
            </a:r>
          </a:p>
          <a:p>
            <a:r>
              <a:rPr kumimoji="1" lang="zh-CN" altLang="en-US" dirty="0"/>
              <a:t>管理个人</a:t>
            </a:r>
            <a:endParaRPr kumimoji="1" lang="en-US" altLang="zh-CN" dirty="0"/>
          </a:p>
          <a:p>
            <a:r>
              <a:rPr kumimoji="1" lang="zh-CN" altLang="en-US" dirty="0"/>
              <a:t>管理家庭</a:t>
            </a:r>
            <a:endParaRPr kumimoji="1" lang="en-US" altLang="zh-CN" dirty="0"/>
          </a:p>
          <a:p>
            <a:r>
              <a:rPr kumimoji="1" lang="zh-CN" altLang="en-US" dirty="0"/>
              <a:t>治理神家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EF1EF5-E3FF-6941-BE56-4F479BDA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EF52038-71BA-684C-85FF-6D6E7C12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954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建立大使命家庭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建立家庭使命宣言。</a:t>
            </a:r>
          </a:p>
          <a:p>
            <a:r>
              <a:rPr lang="zh-CN" altLang="en-US"/>
              <a:t>按照大使命的目标规划家庭生活。</a:t>
            </a:r>
          </a:p>
          <a:p>
            <a:r>
              <a:rPr lang="zh-CN" altLang="en-US"/>
              <a:t>建立家庭敬拜的习惯，培养灵命。</a:t>
            </a:r>
          </a:p>
          <a:p>
            <a:r>
              <a:rPr lang="zh-CN" altLang="en-US"/>
              <a:t>以家庭为基础，拓展福音和教会。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65442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第四章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大使命人生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第五章 大使命家庭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第六章 大使命教会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第七章 大使命生态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第四章 大使命门徒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第五章 大使命家庭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044825" cy="2061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大使命家庭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02.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大使命教育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为了神国大使命而建立的家庭。</a:t>
            </a:r>
          </a:p>
          <a:p>
            <a:r>
              <a:rPr lang="zh-CN" altLang="en-US"/>
              <a:t>以国度大使命为目标经营的家庭。</a:t>
            </a:r>
          </a:p>
          <a:p>
            <a:r>
              <a:rPr lang="zh-CN" altLang="en-US"/>
              <a:t>为了国度大使命培养敬虔儿女的家庭。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神的计划从家庭开始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创 </a:t>
            </a:r>
            <a:r>
              <a:rPr lang="en-US" altLang="zh-CN"/>
              <a:t>1:28 “</a:t>
            </a:r>
            <a:r>
              <a:t>生养众多、遍满地面、治理这地</a:t>
            </a:r>
            <a:r>
              <a:rPr lang="en-US" altLang="zh-CN"/>
              <a:t>”</a:t>
            </a:r>
            <a:r>
              <a:t>。</a:t>
            </a:r>
          </a:p>
          <a:p>
            <a:r>
              <a:t>创 2:18 耶和华　神说：“那人独居不好，我要为他造一个配偶帮助他。”</a:t>
            </a:r>
          </a:p>
          <a:p>
            <a:endParaRPr/>
          </a:p>
          <a:p>
            <a:r>
              <a:t>家庭是为了大使命而设计。</a:t>
            </a:r>
          </a:p>
          <a:p>
            <a:endParaRPr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大使命家庭的次序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男人为了上帝的荣耀和使命被造。</a:t>
            </a:r>
          </a:p>
          <a:p>
            <a:r>
              <a:rPr lang="zh-CN" altLang="en-US"/>
              <a:t>女人为了男人的荣耀，并帮助男人完成上帝托付的使命而造。</a:t>
            </a:r>
          </a:p>
          <a:p>
            <a:pPr lvl="1"/>
            <a:r>
              <a:rPr lang="zh-CN" altLang="en-US" sz="2400"/>
              <a:t>7 男人本不该蒙着头，因为他是　神的形像和荣耀，但女人是男人的荣耀。8 起初，男人不是由女人而出，女人乃是由男人而出。9 并且男人不是为女人造的，女人乃是为男人造的。 (林前 11:7-9)</a:t>
            </a:r>
          </a:p>
          <a:p>
            <a:pPr lvl="0"/>
            <a:r>
              <a:rPr lang="zh-CN" altLang="en-US"/>
              <a:t>实践大使命第一步要在家庭中建造合乎圣经的次序，丈夫</a:t>
            </a:r>
            <a:r>
              <a:rPr lang="en-US" altLang="zh-CN"/>
              <a:t>/</a:t>
            </a:r>
            <a:r>
              <a:t>父亲、妻子</a:t>
            </a:r>
            <a:r>
              <a:rPr lang="en-US" altLang="zh-CN"/>
              <a:t>/</a:t>
            </a:r>
            <a:r>
              <a:t>母亲，儿女</a:t>
            </a:r>
            <a:r>
              <a:rPr lang="zh-CN" altLang="en-US"/>
              <a:t>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黑白圆" id="{3661425E-99FC-0B4A-B840-0FB6D7765FC8}" vid="{8D1211A0-2C30-E449-BB8D-78487C8F587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宽屏</PresentationFormat>
  <Paragraphs>74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Yuanti SC</vt:lpstr>
      <vt:lpstr>等线</vt:lpstr>
      <vt:lpstr>幼圆</vt:lpstr>
      <vt:lpstr>Arial</vt:lpstr>
      <vt:lpstr>黑白圆</vt:lpstr>
      <vt:lpstr>第二部分 国度子民</vt:lpstr>
      <vt:lpstr>PowerPoint 演示文稿</vt:lpstr>
      <vt:lpstr>第四章 大使命门徒</vt:lpstr>
      <vt:lpstr>第五章 大使命家庭</vt:lpstr>
      <vt:lpstr>PowerPoint 演示文稿</vt:lpstr>
      <vt:lpstr>大使命家庭</vt:lpstr>
      <vt:lpstr>大使命家庭</vt:lpstr>
      <vt:lpstr>神的计划从家庭开始</vt:lpstr>
      <vt:lpstr>大使命家庭的次序</vt:lpstr>
      <vt:lpstr>神拣选一家一族</vt:lpstr>
      <vt:lpstr>家庭的范本 —— 神的家</vt:lpstr>
      <vt:lpstr>大使命的基地</vt:lpstr>
      <vt:lpstr>大使命家庭侍奉的次序</vt:lpstr>
      <vt:lpstr>建立大使命家庭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第二部分 国度子民</dc:title>
  <dc:creator>王操</dc:creator>
  <cp:lastModifiedBy>王操</cp:lastModifiedBy>
  <cp:revision>1</cp:revision>
  <dcterms:created xsi:type="dcterms:W3CDTF">2023-08-20T13:29:42Z</dcterms:created>
  <dcterms:modified xsi:type="dcterms:W3CDTF">2023-08-20T13:30:16Z</dcterms:modified>
</cp:coreProperties>
</file>