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heme/theme2.xml" ContentType="application/vnd.openxmlformats-officedocument.theme+xml"/>
  <Override PartName="/ppt/tags/tag62.xml" ContentType="application/vnd.openxmlformats-officedocument.presentationml.tags+xml"/>
  <Override PartName="/ppt/notesSlides/notesSlide1.xml" ContentType="application/vnd.openxmlformats-officedocument.presentationml.notesSlide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314" r:id="rId2"/>
    <p:sldId id="419" r:id="rId3"/>
    <p:sldId id="315" r:id="rId4"/>
    <p:sldId id="318" r:id="rId5"/>
    <p:sldId id="606" r:id="rId6"/>
    <p:sldId id="319" r:id="rId7"/>
    <p:sldId id="320" r:id="rId8"/>
    <p:sldId id="332" r:id="rId9"/>
    <p:sldId id="321" r:id="rId10"/>
    <p:sldId id="495" r:id="rId11"/>
    <p:sldId id="322" r:id="rId12"/>
    <p:sldId id="594" r:id="rId13"/>
    <p:sldId id="323" r:id="rId14"/>
    <p:sldId id="324" r:id="rId15"/>
    <p:sldId id="330" r:id="rId16"/>
    <p:sldId id="325" r:id="rId17"/>
    <p:sldId id="326" r:id="rId18"/>
    <p:sldId id="327" r:id="rId19"/>
    <p:sldId id="596" r:id="rId20"/>
    <p:sldId id="494" r:id="rId2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5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A85AF-13D3-4209-A9E9-6741C7538417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1908B9-0524-4A3B-AF6F-EE818B1DCE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8613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1" i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anti SC" panose="02010600040101010101" pitchFamily="2" charset="-122"/>
                <a:ea typeface="Yuanti SC" panose="02010600040101010101" pitchFamily="2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 dirty="0"/>
              <a:t>大使命门徒</a:t>
            </a:r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89049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大使命门徒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592590385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大使命门徒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</p:spTree>
    <p:extLst>
      <p:ext uri="{BB962C8B-B14F-4D97-AF65-F5344CB8AC3E}">
        <p14:creationId xmlns:p14="http://schemas.microsoft.com/office/powerpoint/2010/main" val="4228999690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0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r>
              <a:rPr lang="zh-CN" altLang="en-US"/>
              <a:t>大使命门徒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7665313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大使命门徒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8517365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0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r>
              <a:rPr lang="zh-CN" altLang="en-US"/>
              <a:t>大使命门徒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2030227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9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大使命门徒</a:t>
            </a: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667536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大使命门徒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2077131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大使命门徒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141602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2023/8/20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 dirty="0"/>
              <a:t>大使命门徒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263216913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大使命门徒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7574945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CN" altLang="en-US" dirty="0"/>
              <a:t>大使命门徒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5708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i="0" u="none" strike="noStrike" kern="1200" cap="none" spc="200" normalizeH="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uFillTx/>
          <a:latin typeface="Yuanti SC" panose="02010600040101010101" pitchFamily="2" charset="-122"/>
          <a:ea typeface="Yuanti SC" panose="02010600040101010101" pitchFamily="2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tabLst>
          <a:tab pos="1609725" algn="l"/>
        </a:tabLst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6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大使命门训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领导力与智慧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申 1:12-13但你们的麻烦，和管理你们的重任，并你们的争讼，我独自一人怎能担当得起呢？你们要按着各支派选举有智慧、有见识、为众人所认识的，我立他们为你们的首领。’</a:t>
            </a:r>
          </a:p>
          <a:p>
            <a:r>
              <a:rPr lang="zh-CN" altLang="en-US"/>
              <a:t>徒 6:3所以弟兄们，当从你们中间选出七个有好名声、被圣灵充满、智慧充足的人，我们就派他们管理这事。</a:t>
            </a:r>
          </a:p>
          <a:p>
            <a:endParaRPr lang="zh-CN" altLang="en-US"/>
          </a:p>
          <a:p>
            <a:r>
              <a:rPr lang="zh-CN" altLang="en-US"/>
              <a:t>圣灵充满的智慧是领导智慧的基础。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管理的发展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发展合乎圣经的治理</a:t>
            </a:r>
            <a:r>
              <a:rPr lang="en-US" altLang="zh-CN" dirty="0"/>
              <a:t>/</a:t>
            </a:r>
            <a:r>
              <a:rPr dirty="0"/>
              <a:t>管理能力</a:t>
            </a:r>
            <a:endParaRPr lang="zh-CN" altLang="en-US" dirty="0"/>
          </a:p>
          <a:p>
            <a:r>
              <a:rPr lang="zh-CN" altLang="en-US" dirty="0"/>
              <a:t>管理内心：欲望、习惯 </a:t>
            </a:r>
            <a:r>
              <a:rPr lang="en-US" altLang="zh-CN" dirty="0"/>
              <a:t>— </a:t>
            </a:r>
            <a:r>
              <a:rPr lang="zh-CN" altLang="en-US" dirty="0"/>
              <a:t>管理内心是品格建造的基础；</a:t>
            </a:r>
          </a:p>
          <a:p>
            <a:r>
              <a:rPr lang="zh-CN" altLang="en-US" dirty="0"/>
              <a:t>管理时间：事务；</a:t>
            </a:r>
          </a:p>
          <a:p>
            <a:r>
              <a:rPr lang="zh-CN" altLang="en-US" dirty="0"/>
              <a:t>管理财物：物品、财务；</a:t>
            </a:r>
          </a:p>
          <a:p>
            <a:r>
              <a:rPr lang="zh-CN" altLang="en-US" dirty="0"/>
              <a:t>管理知识：学习、创新；</a:t>
            </a:r>
          </a:p>
          <a:p>
            <a:r>
              <a:rPr lang="zh-CN" altLang="en-US" dirty="0"/>
              <a:t>管理关系：服侍、造就、带领；</a:t>
            </a:r>
            <a:endParaRPr lang="en-US" altLang="zh-CN" dirty="0"/>
          </a:p>
          <a:p>
            <a:r>
              <a:rPr lang="zh-CN" altLang="en-US" dirty="0"/>
              <a:t>管理人生：一生的发展智慧。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管理与秩序感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400"/>
              <a:t>3 　神说：“要有光”，就有了光。4 　神看光是好的，就把光暗分开了。5 　神称光为昼，称暗为夜。有晚上，有早晨，这是头一日。 (创 1:3-5)</a:t>
            </a:r>
            <a:r>
              <a:rPr lang="en-US" altLang="zh-CN" sz="2400"/>
              <a:t>……于是地发生了青草和结种子的菜蔬，各从其类；并结果子的树木，各从其类，果子都包着核。　神看着是好的。 (创 1:12)</a:t>
            </a:r>
          </a:p>
          <a:p>
            <a:endParaRPr lang="en-US" altLang="zh-CN" sz="2400"/>
          </a:p>
          <a:p>
            <a:r>
              <a:rPr lang="en-US" altLang="zh-CN" sz="2400"/>
              <a:t>“</a:t>
            </a:r>
            <a:r>
              <a:rPr sz="2400"/>
              <a:t>格物、致知</a:t>
            </a:r>
            <a:r>
              <a:rPr lang="en-US" altLang="zh-CN" sz="2400"/>
              <a:t>”</a:t>
            </a:r>
          </a:p>
          <a:p>
            <a:r>
              <a:rPr sz="2400"/>
              <a:t>分类反映的是建立秩序。秩序感是知识的基础，也是管理的基础。</a:t>
            </a:r>
          </a:p>
          <a:p>
            <a:r>
              <a:rPr sz="2400"/>
              <a:t>心灵的秩序感，事物的秩序感，知识的秩序感，时间的秩序感，关系的秩序感。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管理内心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400" dirty="0"/>
              <a:t>生命品格塑造从管理欲望开始。</a:t>
            </a:r>
          </a:p>
          <a:p>
            <a:r>
              <a:rPr lang="zh-CN" altLang="en-US" sz="2400" dirty="0"/>
              <a:t>负面例证：</a:t>
            </a:r>
          </a:p>
          <a:p>
            <a:pPr lvl="1"/>
            <a:r>
              <a:rPr lang="zh-CN" altLang="en-US" sz="2000" dirty="0"/>
              <a:t>神带领以色列人出埃及，给他新的食物</a:t>
            </a:r>
            <a:r>
              <a:rPr lang="en-US" altLang="zh-CN" sz="2000" dirty="0"/>
              <a:t>—</a:t>
            </a:r>
            <a:r>
              <a:rPr sz="2000" dirty="0"/>
              <a:t>吗哪</a:t>
            </a:r>
            <a:r>
              <a:rPr lang="zh-CN" altLang="en-US" sz="2000" dirty="0"/>
              <a:t>。食物特点是口感单一、定时定量。相反以色列想念埃及的食物，抱怨神的食物口味淡薄。</a:t>
            </a:r>
          </a:p>
          <a:p>
            <a:pPr lvl="1"/>
            <a:r>
              <a:rPr lang="zh-CN" altLang="en-US" sz="2000" dirty="0"/>
              <a:t>大卫的失败是为了一次情欲的放纵。</a:t>
            </a:r>
            <a:endParaRPr lang="en-US" altLang="zh-CN" sz="2000" dirty="0"/>
          </a:p>
          <a:p>
            <a:pPr lvl="1"/>
            <a:r>
              <a:rPr lang="zh-CN" altLang="en-US" sz="2000" dirty="0"/>
              <a:t>我们从前也都在他们中间，放纵肉体的私欲，随着肉体和心中所喜好的去行，本为可怒之子，和别人一样。 </a:t>
            </a:r>
            <a:r>
              <a:rPr lang="en-US" altLang="zh-CN" sz="2000" dirty="0"/>
              <a:t>(</a:t>
            </a:r>
            <a:r>
              <a:rPr lang="zh-CN" altLang="en-US" sz="2000" dirty="0"/>
              <a:t>弗 </a:t>
            </a:r>
            <a:r>
              <a:rPr lang="en-US" altLang="zh-CN" sz="2000" dirty="0"/>
              <a:t>2:3)</a:t>
            </a:r>
            <a:endParaRPr lang="zh-CN" altLang="en-US" sz="2000" dirty="0"/>
          </a:p>
          <a:p>
            <a:r>
              <a:rPr lang="zh-CN" altLang="en-US" sz="2400" dirty="0"/>
              <a:t>健全的人格包括灵性、品格、情商、习惯。</a:t>
            </a:r>
          </a:p>
          <a:p>
            <a:r>
              <a:rPr lang="zh-CN" altLang="en-US" sz="2400" dirty="0"/>
              <a:t>建立心灵、欲望的次序感。</a:t>
            </a:r>
          </a:p>
          <a:p>
            <a:endParaRPr lang="zh-CN" altLang="en-US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管理时间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弗 5:16要爱惜光阴，因为现今的世代邪恶。</a:t>
            </a:r>
          </a:p>
          <a:p>
            <a:r>
              <a:rPr lang="zh-CN" altLang="en-US"/>
              <a:t>生命的最大危机是将时间一味地消耗在需求中，而不能集中在人生的使命和关键任务上。</a:t>
            </a:r>
          </a:p>
          <a:p>
            <a:r>
              <a:rPr lang="zh-CN" altLang="en-US"/>
              <a:t>事务管理：划定优先次序，聚焦关键任务。</a:t>
            </a:r>
          </a:p>
          <a:p>
            <a:pPr lvl="1"/>
            <a:r>
              <a:rPr lang="zh-CN" altLang="en-US"/>
              <a:t>马可福音 </a:t>
            </a:r>
            <a:r>
              <a:rPr lang="en-US" altLang="zh-CN"/>
              <a:t>1:35-38</a:t>
            </a:r>
            <a:endParaRPr lang="zh-CN" altLang="en-US"/>
          </a:p>
          <a:p>
            <a:r>
              <a:rPr lang="zh-CN" altLang="en-US"/>
              <a:t>管理别人托付的事情。</a:t>
            </a:r>
          </a:p>
          <a:p>
            <a:pPr lvl="1"/>
            <a:r>
              <a:rPr lang="zh-CN" altLang="en-US"/>
              <a:t>马太福音 </a:t>
            </a:r>
            <a:r>
              <a:rPr lang="en-US" altLang="zh-CN"/>
              <a:t>25:14-30</a:t>
            </a:r>
            <a:endParaRPr lang="zh-CN" altLang="en-US"/>
          </a:p>
          <a:p>
            <a:r>
              <a:rPr lang="zh-CN" altLang="en-US"/>
              <a:t>建立时间、事务的次序感。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专注、聚焦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培养专注力，生命才有结果。</a:t>
            </a:r>
          </a:p>
          <a:p>
            <a:r>
              <a:rPr lang="zh-CN" altLang="en-US"/>
              <a:t>例证：</a:t>
            </a:r>
          </a:p>
          <a:p>
            <a:pPr lvl="1"/>
            <a:r>
              <a:rPr lang="zh-CN" altLang="en-US"/>
              <a:t>太 13:22撒在荆棘里的，就是人听了道，后来有世上的思虑，钱财的迷惑，把道挤住了，不能结实；</a:t>
            </a:r>
          </a:p>
          <a:p>
            <a:pPr lvl="0"/>
            <a:r>
              <a:rPr lang="zh-CN" altLang="en-US"/>
              <a:t>今日危机，太多事物消耗时间、精力，使人不能集中在最重要的事务上，以至于生命消耗，毫无收获。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管理财物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管理自己的物品。</a:t>
            </a:r>
          </a:p>
          <a:p>
            <a:r>
              <a:rPr lang="zh-CN" altLang="en-US" dirty="0"/>
              <a:t>管理自己的金钱。</a:t>
            </a:r>
          </a:p>
          <a:p>
            <a:r>
              <a:rPr lang="zh-CN" altLang="en-US" dirty="0"/>
              <a:t>管理别人托付的物品。</a:t>
            </a:r>
          </a:p>
          <a:p>
            <a:r>
              <a:rPr lang="zh-CN" altLang="en-US" dirty="0"/>
              <a:t>建立空间、事物的次序感。</a:t>
            </a:r>
          </a:p>
          <a:p>
            <a:endParaRPr lang="zh-CN" altLang="en-US" dirty="0"/>
          </a:p>
          <a:p>
            <a:r>
              <a:rPr lang="zh-CN" altLang="en-US" dirty="0"/>
              <a:t>心灵次序与时间、金钱管理的关系：欲望产生</a:t>
            </a:r>
            <a:r>
              <a:rPr dirty="0"/>
              <a:t>消费</a:t>
            </a:r>
            <a:r>
              <a:rPr lang="zh-CN" altLang="en-US" dirty="0"/>
              <a:t>，消费消耗</a:t>
            </a:r>
            <a:r>
              <a:rPr dirty="0"/>
              <a:t>时间</a:t>
            </a:r>
            <a:r>
              <a:rPr lang="zh-CN" altLang="en-US" dirty="0"/>
              <a:t>。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管理知识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扩展知识。</a:t>
            </a:r>
          </a:p>
          <a:p>
            <a:r>
              <a:rPr dirty="0"/>
              <a:t>发展学习的智慧。</a:t>
            </a:r>
          </a:p>
          <a:p>
            <a:r>
              <a:rPr dirty="0"/>
              <a:t>拓展创新的智慧。</a:t>
            </a:r>
          </a:p>
          <a:p>
            <a:endParaRPr dirty="0"/>
          </a:p>
          <a:p>
            <a:r>
              <a:rPr dirty="0"/>
              <a:t>建立知识的次序结构</a:t>
            </a:r>
            <a:r>
              <a:rPr lang="zh-CN" altLang="en-US" dirty="0"/>
              <a:t>，形成可持续成长的能力</a:t>
            </a:r>
            <a:r>
              <a:rPr dirty="0"/>
              <a:t>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管理人际关系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管理自己，服侍他人。</a:t>
            </a:r>
          </a:p>
          <a:p>
            <a:pPr lvl="1"/>
            <a:r>
              <a:rPr lang="zh-CN" altLang="en-US" sz="2400" dirty="0"/>
              <a:t>太 20:26-27只是在你们中间不可这样。你们中间谁愿为大，就必作你们的用人；谁愿为首，就必作你们的仆人。</a:t>
            </a:r>
          </a:p>
          <a:p>
            <a:r>
              <a:rPr lang="zh-CN" altLang="en-US"/>
              <a:t>培养责任感。</a:t>
            </a:r>
            <a:endParaRPr lang="en-US" altLang="zh-CN" dirty="0"/>
          </a:p>
          <a:p>
            <a:r>
              <a:rPr lang="zh-CN" altLang="en-US" dirty="0"/>
              <a:t>造就他人、祝福他人。</a:t>
            </a:r>
          </a:p>
          <a:p>
            <a:r>
              <a:rPr lang="zh-CN" altLang="en-US" dirty="0"/>
              <a:t>建立关系、促进和睦。</a:t>
            </a:r>
          </a:p>
          <a:p>
            <a:r>
              <a:rPr lang="zh-CN" altLang="en-US" dirty="0"/>
              <a:t>传递异象、动员群众。</a:t>
            </a:r>
          </a:p>
          <a:p>
            <a:r>
              <a:rPr lang="zh-CN" altLang="en-US" dirty="0"/>
              <a:t>建立关系的次序感。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传统门训的匮乏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传统门训注重圣经知识、神学知识，但缺乏社会实践的督导。</a:t>
            </a:r>
          </a:p>
          <a:p>
            <a:r>
              <a:rPr lang="zh-CN" altLang="en-US"/>
              <a:t>传统门训关注宗教实践，但缺乏全人成长的训练。</a:t>
            </a:r>
          </a:p>
          <a:p>
            <a:r>
              <a:rPr lang="zh-CN" altLang="en-US"/>
              <a:t>传统门训关注得救，而大使命门训关注使命。</a:t>
            </a:r>
          </a:p>
          <a:p>
            <a:r>
              <a:rPr lang="zh-CN" altLang="en-US"/>
              <a:t>传统门训有其益处，但需要更进一步，进入大使命门训。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关键词</a:t>
            </a: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领导力</a:t>
            </a:r>
          </a:p>
          <a:p>
            <a:r>
              <a:rPr lang="zh-CN" altLang="en-US"/>
              <a:t>倍增</a:t>
            </a:r>
          </a:p>
          <a:p>
            <a:r>
              <a:rPr lang="zh-CN" altLang="en-US"/>
              <a:t>人格</a:t>
            </a:r>
          </a:p>
          <a:p>
            <a:r>
              <a:rPr lang="zh-CN" altLang="en-US"/>
              <a:t>智慧</a:t>
            </a:r>
          </a:p>
          <a:p>
            <a:r>
              <a:rPr lang="zh-CN" altLang="en-US"/>
              <a:t>治理能力</a:t>
            </a:r>
          </a:p>
          <a:p>
            <a:r>
              <a:rPr lang="zh-CN" altLang="en-US"/>
              <a:t>大使命门训</a:t>
            </a:r>
          </a:p>
          <a:p>
            <a:r>
              <a:rPr lang="zh-CN" altLang="en-US"/>
              <a:t>督导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讨论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品格与治理能力之间的关系？</a:t>
            </a:r>
          </a:p>
          <a:p>
            <a:r>
              <a:rPr lang="zh-CN" altLang="en-US"/>
              <a:t>以发展治理能力为原则，设计一些可行的门徒训练项目？</a:t>
            </a:r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大纲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福音与门训</a:t>
            </a:r>
          </a:p>
          <a:p>
            <a:r>
              <a:rPr lang="zh-CN" altLang="en-US"/>
              <a:t>大使命领导力训练</a:t>
            </a:r>
          </a:p>
          <a:p>
            <a:r>
              <a:rPr lang="zh-CN" altLang="en-US"/>
              <a:t>大使命门徒倍增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</a:rPr>
              <a:t>★</a:t>
            </a:r>
            <a:r>
              <a:rPr lang="zh-CN" altLang="en-US" dirty="0"/>
              <a:t>主权</a:t>
            </a:r>
            <a:r>
              <a:rPr dirty="0"/>
              <a:t>福音与门训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福音（</a:t>
            </a:r>
            <a:r>
              <a:rPr lang="en-US" altLang="zh-CN" dirty="0"/>
              <a:t>Kerygma</a:t>
            </a:r>
            <a:r>
              <a:rPr lang="zh-CN" altLang="en-US" dirty="0"/>
              <a:t>）与教训（</a:t>
            </a:r>
            <a:r>
              <a:rPr lang="en-US" altLang="zh-CN" dirty="0" err="1"/>
              <a:t>Dedache</a:t>
            </a:r>
            <a:r>
              <a:rPr lang="zh-CN" altLang="en-US" dirty="0"/>
              <a:t>）。</a:t>
            </a:r>
          </a:p>
          <a:p>
            <a:r>
              <a:rPr lang="zh-CN" altLang="en-US" dirty="0"/>
              <a:t>主权福音：天上地下所有的权柄都赐给我了。</a:t>
            </a:r>
          </a:p>
          <a:p>
            <a:r>
              <a:rPr lang="zh-CN" altLang="en-US" dirty="0"/>
              <a:t>门徒训练：所以，你们要去，使万民作我的门徒，奉父、子、圣灵的名给他们施洗。凡我所吩咐你们的，都教训他们遵守，我就常与你们同在，直到世界的末了。</a:t>
            </a:r>
          </a:p>
          <a:p>
            <a:endParaRPr lang="zh-CN" altLang="en-US" dirty="0"/>
          </a:p>
          <a:p>
            <a:r>
              <a:rPr lang="zh-CN" altLang="en-US" dirty="0"/>
              <a:t>福音：认识耶稣的主权，做出委身跟随的决定。</a:t>
            </a:r>
          </a:p>
          <a:p>
            <a:r>
              <a:rPr lang="zh-CN" altLang="en-US" dirty="0"/>
              <a:t>门训：操练生命，接受装备，完成耶稣基督的使命。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从神的家看门训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奉父、子、圣灵的名受洗，进入神的家。</a:t>
            </a:r>
            <a:endParaRPr lang="en-US" altLang="zh-CN" dirty="0"/>
          </a:p>
          <a:p>
            <a:r>
              <a:rPr lang="zh-CN" altLang="en-US" dirty="0"/>
              <a:t>进入神家，就要学习按照神家的方式生活，这就是门训。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从创造使命领看门训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创造的使命：</a:t>
            </a:r>
            <a:r>
              <a:rPr lang="en-US" altLang="zh-CN" dirty="0"/>
              <a:t>“</a:t>
            </a:r>
            <a:r>
              <a:rPr dirty="0"/>
              <a:t>生养众多、遍满地面、治理这地</a:t>
            </a:r>
            <a:r>
              <a:rPr lang="en-US" altLang="zh-CN" dirty="0"/>
              <a:t>”</a:t>
            </a:r>
          </a:p>
          <a:p>
            <a:endParaRPr lang="en-US" altLang="zh-CN" dirty="0"/>
          </a:p>
          <a:p>
            <a:r>
              <a:rPr dirty="0"/>
              <a:t>治理：管理、领导力。</a:t>
            </a:r>
          </a:p>
          <a:p>
            <a:r>
              <a:rPr b="1" dirty="0"/>
              <a:t>从创造的使命看，神的旨意是要人治理他的产业，预备将来与神一同作王。</a:t>
            </a:r>
            <a:endParaRPr lang="en-US" b="1" dirty="0"/>
          </a:p>
          <a:p>
            <a:r>
              <a:rPr lang="zh-CN" altLang="en-US" b="1" dirty="0"/>
              <a:t>门训为了培养可以治理神产业的领袖。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普遍启示中的古典教育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2400"/>
              <a:t>《大学》八目：格物、致知、诚意、正心、修身、齐家、治国、平天下。</a:t>
            </a:r>
          </a:p>
          <a:p>
            <a:pPr>
              <a:lnSpc>
                <a:spcPct val="150000"/>
              </a:lnSpc>
            </a:pPr>
            <a:r>
              <a:rPr lang="zh-CN" altLang="en-US" sz="2400"/>
              <a:t>儒家教育的目标是培养君子；培养君子的目的是治理天下，为天下太平。</a:t>
            </a:r>
          </a:p>
          <a:p>
            <a:pPr>
              <a:lnSpc>
                <a:spcPct val="150000"/>
              </a:lnSpc>
            </a:pPr>
            <a:r>
              <a:rPr lang="zh-CN" altLang="en-US" sz="2400"/>
              <a:t>希腊教育的目标是培养哲人王，建立理想国。</a:t>
            </a:r>
          </a:p>
          <a:p>
            <a:pPr>
              <a:lnSpc>
                <a:spcPct val="150000"/>
              </a:lnSpc>
            </a:pPr>
            <a:r>
              <a:rPr lang="zh-CN" altLang="en-US" sz="2400"/>
              <a:t>古典教育（普遍启示）的目标是培养可以治理天下的领袖，为人民带来福祉。</a:t>
            </a:r>
          </a:p>
          <a:p>
            <a:pPr>
              <a:lnSpc>
                <a:spcPct val="150000"/>
              </a:lnSpc>
            </a:pPr>
            <a:r>
              <a:rPr lang="zh-CN" altLang="en-US" sz="2400"/>
              <a:t>这个目标与圣经的启示并不冲突，问题是培养怎样的领袖，怎样培养领袖。</a:t>
            </a:r>
          </a:p>
          <a:p>
            <a:pPr marL="0" indent="0">
              <a:buNone/>
            </a:pPr>
            <a:endParaRPr lang="zh-CN" altLang="en-US" sz="240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新约的门徒栽培目标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培养效法基督，并可以倍增的领袖，包括小到家庭、小组，大到教会、社会，各个层面的领袖。</a:t>
            </a:r>
          </a:p>
          <a:p>
            <a:r>
              <a:rPr lang="zh-CN" altLang="en-US" dirty="0"/>
              <a:t>领袖就是见证、就是榜样，呼召人来效法、跟随。</a:t>
            </a:r>
          </a:p>
          <a:p>
            <a:endParaRPr lang="zh-CN" altLang="en-US" dirty="0"/>
          </a:p>
          <a:p>
            <a:r>
              <a:rPr lang="zh-CN" altLang="en-US" dirty="0"/>
              <a:t>神国的领袖：</a:t>
            </a:r>
          </a:p>
          <a:p>
            <a:r>
              <a:rPr lang="zh-CN" altLang="en-US" dirty="0"/>
              <a:t>效法耶稣基督的生命 </a:t>
            </a:r>
            <a:r>
              <a:rPr lang="en-US" altLang="zh-CN" dirty="0"/>
              <a:t>— </a:t>
            </a:r>
            <a:r>
              <a:rPr dirty="0"/>
              <a:t>人格</a:t>
            </a:r>
            <a:r>
              <a:rPr lang="zh-CN" altLang="en-US" dirty="0"/>
              <a:t>；</a:t>
            </a:r>
          </a:p>
          <a:p>
            <a:r>
              <a:rPr lang="zh-CN" altLang="en-US" dirty="0"/>
              <a:t>完成耶稣基督的使命 </a:t>
            </a:r>
            <a:r>
              <a:rPr lang="en-US" altLang="zh-CN" dirty="0"/>
              <a:t>— </a:t>
            </a:r>
            <a:r>
              <a:rPr dirty="0"/>
              <a:t>使命</a:t>
            </a:r>
            <a:r>
              <a:rPr lang="zh-CN" altLang="en-US" dirty="0"/>
              <a:t>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领导力训练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领导力训练核心：</a:t>
            </a:r>
          </a:p>
          <a:p>
            <a:r>
              <a:rPr lang="zh-CN" altLang="en-US"/>
              <a:t>培养合乎圣经的健全人格（品格、情商）；</a:t>
            </a:r>
          </a:p>
          <a:p>
            <a:r>
              <a:rPr lang="zh-CN" altLang="en-US"/>
              <a:t>发展合乎圣经的治理能力（智慧、能力）；</a:t>
            </a:r>
          </a:p>
          <a:p>
            <a:endParaRPr lang="zh-CN" altLang="en-US"/>
          </a:p>
          <a:p>
            <a:r>
              <a:rPr lang="zh-CN" altLang="en-US"/>
              <a:t>诗 78:72于是，他按心中的纯正牧养他们，用手中的巧妙引导他们。</a:t>
            </a:r>
          </a:p>
          <a:p>
            <a:r>
              <a:rPr lang="zh-CN" altLang="en-US"/>
              <a:t>心中的纯正：敬虔的品格。</a:t>
            </a:r>
          </a:p>
          <a:p>
            <a:r>
              <a:rPr lang="zh-CN" altLang="en-US"/>
              <a:t>手中的巧妙：治理的智慧。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大使命门徒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  <p:tag name="REFSHAPE" val="107562448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530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298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217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271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557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611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570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6388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883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720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  <p:tag name="REFSHAPE" val="107562516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951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693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88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068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34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856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965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802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679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543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2444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70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938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29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652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97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9108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666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8156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5844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774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3668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598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9244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7476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761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8428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625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0332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373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074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86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326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596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46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1148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2916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556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828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964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692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2、3、6、8、10、11、12、15"/>
  <p:tag name="KSO_WM_TEMPLATE_SUBCATEGORY" val="0"/>
  <p:tag name="KSO_WM_TAG_VERSION" val="1.0"/>
  <p:tag name="KSO_WM_BEAUTIFY_FLAG" val="#wm#"/>
  <p:tag name="KSO_WM_TEMPLATE_CATEGORY" val="custom"/>
  <p:tag name="KSO_WM_TEMPLATE_INDEX" val="20187308"/>
  <p:tag name="REFSHAPE" val="1075622580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4076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4756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2036"/>
</p:tagLst>
</file>

<file path=ppt/theme/theme1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1295</Words>
  <Application>Microsoft Office PowerPoint</Application>
  <PresentationFormat>宽屏</PresentationFormat>
  <Paragraphs>157</Paragraphs>
  <Slides>20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4" baseType="lpstr">
      <vt:lpstr>Yuanti SC</vt:lpstr>
      <vt:lpstr>等线</vt:lpstr>
      <vt:lpstr>Arial</vt:lpstr>
      <vt:lpstr>1_Office 主题​​</vt:lpstr>
      <vt:lpstr>大使命门训</vt:lpstr>
      <vt:lpstr>关键词</vt:lpstr>
      <vt:lpstr>大纲</vt:lpstr>
      <vt:lpstr>★主权福音与门训</vt:lpstr>
      <vt:lpstr>从神的家看门训</vt:lpstr>
      <vt:lpstr>从创造使命领看门训</vt:lpstr>
      <vt:lpstr>普遍启示中的古典教育</vt:lpstr>
      <vt:lpstr>新约的门徒栽培目标</vt:lpstr>
      <vt:lpstr>领导力训练</vt:lpstr>
      <vt:lpstr>领导力与智慧</vt:lpstr>
      <vt:lpstr>管理的发展</vt:lpstr>
      <vt:lpstr>管理与秩序感</vt:lpstr>
      <vt:lpstr>管理内心</vt:lpstr>
      <vt:lpstr>管理时间</vt:lpstr>
      <vt:lpstr>专注、聚焦</vt:lpstr>
      <vt:lpstr>管理财物</vt:lpstr>
      <vt:lpstr>管理知识</vt:lpstr>
      <vt:lpstr>管理人际关系</vt:lpstr>
      <vt:lpstr>传统门训的匮乏</vt:lpstr>
      <vt:lpstr>讨论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大使命门训</dc:title>
  <dc:creator>王操</dc:creator>
  <cp:lastModifiedBy>王操</cp:lastModifiedBy>
  <cp:revision>1</cp:revision>
  <dcterms:created xsi:type="dcterms:W3CDTF">2023-08-20T13:25:25Z</dcterms:created>
  <dcterms:modified xsi:type="dcterms:W3CDTF">2023-08-20T13:25:58Z</dcterms:modified>
</cp:coreProperties>
</file>