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04" r:id="rId2"/>
    <p:sldId id="265" r:id="rId3"/>
    <p:sldId id="358" r:id="rId4"/>
    <p:sldId id="292" r:id="rId5"/>
    <p:sldId id="294" r:id="rId6"/>
    <p:sldId id="295" r:id="rId7"/>
    <p:sldId id="296" r:id="rId8"/>
    <p:sldId id="297" r:id="rId9"/>
    <p:sldId id="298" r:id="rId10"/>
    <p:sldId id="359" r:id="rId11"/>
    <p:sldId id="299" r:id="rId12"/>
    <p:sldId id="360" r:id="rId13"/>
    <p:sldId id="316" r:id="rId14"/>
    <p:sldId id="301" r:id="rId15"/>
    <p:sldId id="493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3151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4710713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236707361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45534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792147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62644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260488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71507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527422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18119507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476220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62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2087880"/>
            <a:ext cx="3044825" cy="2799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大使命人生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02.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大使命管家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03. </a:t>
            </a:r>
            <a:r>
              <a:rPr kumimoji="0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大使命门训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大使命管家的忠心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sym typeface="+mn-ea"/>
              </a:rPr>
              <a:t>民 12:7我的仆人摩西不是这样，他是在我全家尽忠的。</a:t>
            </a:r>
            <a:endParaRPr lang="zh-CN" altLang="en-US"/>
          </a:p>
          <a:p>
            <a:r>
              <a:rPr>
                <a:sym typeface="+mn-ea"/>
              </a:rPr>
              <a:t>林前 4:2所求于管家的，是要他有忠心（</a:t>
            </a:r>
            <a:r>
              <a:rPr lang="en-US" altLang="zh-CN">
                <a:sym typeface="+mn-ea"/>
              </a:rPr>
              <a:t>pistos</a:t>
            </a:r>
            <a:r>
              <a:rPr>
                <a:sym typeface="+mn-ea"/>
              </a:rPr>
              <a:t>，信心、忠信）。</a:t>
            </a:r>
          </a:p>
          <a:p>
            <a:r>
              <a:rPr lang="zh-CN" altLang="en-US"/>
              <a:t>路 16:11-12倘若你们在不义的钱财上不忠心，谁还把那真实的钱财托付你们呢？倘若你们在别人的东西上不忠心，谁还把你们自己的东西给你们呢？ 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大使命管家的权柄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经文  路加福音 </a:t>
            </a:r>
            <a:r>
              <a:rPr lang="en-US" altLang="zh-CN" dirty="0"/>
              <a:t>16:1-13</a:t>
            </a:r>
            <a:endParaRPr lang="zh-CN" altLang="en-US" dirty="0"/>
          </a:p>
          <a:p>
            <a:r>
              <a:rPr lang="zh-CN" altLang="en-US" dirty="0"/>
              <a:t>处置权，不是所有权。</a:t>
            </a:r>
          </a:p>
          <a:p>
            <a:r>
              <a:rPr lang="zh-CN" altLang="en-US" dirty="0"/>
              <a:t>人本质上不拥有任何东西。</a:t>
            </a:r>
            <a:endParaRPr lang="en-US" altLang="zh-CN" dirty="0"/>
          </a:p>
          <a:p>
            <a:r>
              <a:rPr lang="zh-CN" altLang="en-US" dirty="0"/>
              <a:t>人在今生的托付上不忠心，神怎样将将来的产业托付我们呢？</a:t>
            </a:r>
            <a:endParaRPr lang="en-US" altLang="zh-CN" dirty="0"/>
          </a:p>
          <a:p>
            <a:r>
              <a:rPr lang="zh-CN" altLang="en-US" dirty="0"/>
              <a:t>神的意思是要我们藉着今生的产业去祝福他人，可以换取永恒的祝福。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大使命管家的责任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sym typeface="+mn-ea"/>
              </a:rPr>
              <a:t>一个人所有的一切都是神托付的责任，包括：时间、财富、才干。</a:t>
            </a:r>
            <a:endParaRPr lang="zh-CN" altLang="en-US"/>
          </a:p>
          <a:p>
            <a:pPr lvl="1"/>
            <a:r>
              <a:rPr>
                <a:sym typeface="+mn-ea"/>
              </a:rPr>
              <a:t>计算一下神托付你多少资产。</a:t>
            </a:r>
            <a:endParaRPr lang="zh-CN" altLang="en-US"/>
          </a:p>
          <a:p>
            <a:r>
              <a:rPr>
                <a:sym typeface="+mn-ea"/>
              </a:rPr>
              <a:t>一个人被托付的越多，责任就越大。</a:t>
            </a:r>
            <a:endParaRPr lang="zh-CN" altLang="en-US"/>
          </a:p>
          <a:p>
            <a:pPr marL="457200" lvl="2"/>
            <a:r>
              <a:rPr>
                <a:sym typeface="+mn-ea"/>
              </a:rPr>
              <a:t>林后 9:6少种的少收，多种的多收，这话是真的。</a:t>
            </a:r>
            <a:endParaRPr lang="zh-CN" altLang="en-US"/>
          </a:p>
          <a:p>
            <a:pPr lvl="1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大使命管家的责任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管家的责任在于照着主人的旨意，照管全家。</a:t>
            </a:r>
          </a:p>
          <a:p>
            <a:r>
              <a:rPr lang="zh-CN" altLang="en-US"/>
              <a:t>神的旨意包括：</a:t>
            </a:r>
          </a:p>
          <a:p>
            <a:r>
              <a:rPr>
                <a:sym typeface="+mn-ea"/>
              </a:rPr>
              <a:t>传扬耶稣基督的福音（广传）；</a:t>
            </a:r>
            <a:endParaRPr lang="zh-CN" altLang="en-US"/>
          </a:p>
          <a:p>
            <a:r>
              <a:rPr lang="zh-CN" altLang="en-US"/>
              <a:t>照管、喂养神家的百姓（深传、代传）；</a:t>
            </a:r>
          </a:p>
          <a:p>
            <a:r>
              <a:rPr lang="zh-CN" altLang="en-US"/>
              <a:t>藉着神各样的恩赐，祝福更多的人。</a:t>
            </a:r>
          </a:p>
          <a:p>
            <a:pPr lvl="1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大使命管家的成长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路 16:10-12人在最小的事上忠心，在大事上也忠心；在最小的事上不义，在大事上也不义。倘若你们在不义的钱财上不忠心，谁还把那真实的钱财托付你们呢？倘若你们在别人的东西上不忠心，谁还把你们自己的东西给你们呢？</a:t>
            </a:r>
          </a:p>
          <a:p>
            <a:r>
              <a:rPr lang="zh-CN" altLang="en-US"/>
              <a:t>太 25:21主人说：‘好，你这又良善又忠心的仆人，你在不多的事上有忠心，我要把许多事派你管理，可以进来享受你主人的快乐。’</a:t>
            </a:r>
          </a:p>
          <a:p>
            <a:r>
              <a:rPr lang="zh-CN" altLang="en-US"/>
              <a:t>忠心的管家，得到更多的托付。</a:t>
            </a:r>
          </a:p>
          <a:p>
            <a:r>
              <a:rPr lang="zh-CN" altLang="en-US"/>
              <a:t>工作的呼召：委派、托付、任命。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怎样的人，神可以托付他更多的财富？</a:t>
            </a:r>
          </a:p>
          <a:p>
            <a:r>
              <a:rPr lang="zh-CN" altLang="en-US"/>
              <a:t>托付越多，责任越多的观念会怎样改变我们的财富观念？</a:t>
            </a:r>
          </a:p>
          <a:p>
            <a:r>
              <a:rPr lang="zh-CN" altLang="en-US"/>
              <a:t>你在神面前领受了哪些托付？</a:t>
            </a:r>
          </a:p>
          <a:p>
            <a:r>
              <a:rPr lang="zh-CN" altLang="en-US"/>
              <a:t>怎样能够领受神的呼召？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大使命管家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关键词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身份</a:t>
            </a:r>
          </a:p>
          <a:p>
            <a:r>
              <a:rPr lang="zh-CN" altLang="en-US"/>
              <a:t>拥有权</a:t>
            </a:r>
          </a:p>
          <a:p>
            <a:r>
              <a:rPr lang="zh-CN" altLang="en-US"/>
              <a:t>支配权</a:t>
            </a:r>
          </a:p>
          <a:p>
            <a:r>
              <a:rPr lang="zh-CN" altLang="en-US"/>
              <a:t>社会责任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大纲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sym typeface="+mn-ea"/>
              </a:rPr>
              <a:t>大使命管家的身份</a:t>
            </a:r>
            <a:endParaRPr lang="zh-CN" altLang="en-US"/>
          </a:p>
          <a:p>
            <a:r>
              <a:rPr>
                <a:sym typeface="+mn-ea"/>
              </a:rPr>
              <a:t>大使命管家的托付</a:t>
            </a:r>
            <a:endParaRPr lang="zh-CN" altLang="en-US"/>
          </a:p>
          <a:p>
            <a:r>
              <a:rPr>
                <a:sym typeface="+mn-ea"/>
              </a:rPr>
              <a:t>大使命管家的权柄</a:t>
            </a:r>
            <a:endParaRPr lang="zh-CN" altLang="en-US"/>
          </a:p>
          <a:p>
            <a:r>
              <a:rPr>
                <a:sym typeface="+mn-ea"/>
              </a:rPr>
              <a:t>大使命管家的忠心</a:t>
            </a:r>
          </a:p>
          <a:p>
            <a:r>
              <a:rPr>
                <a:sym typeface="+mn-ea"/>
              </a:rPr>
              <a:t>大使命管家的责任</a:t>
            </a:r>
            <a:endParaRPr lang="zh-CN" altLang="en-US"/>
          </a:p>
          <a:p>
            <a:r>
              <a:rPr>
                <a:sym typeface="+mn-ea"/>
              </a:rPr>
              <a:t>大使命管家的成长</a:t>
            </a:r>
            <a:endParaRPr lang="zh-CN" altLang="en-US"/>
          </a:p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经文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 1:26-28　神说：“我们要照着我们的形像，按着我们的样式造人，使他们管理海里的鱼、空中的鸟、地上的牲畜和全地，并地上所爬的一切昆虫。”　神就照着自己的形像造人，乃是照着他的形像造男造女。　神就赐福给他们，又对他们说：“要生养众多，遍满地面，治理这地；也要管理海里的鱼、空中的鸟，和地上各样行动的活物。”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大使命管家的身份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人被造是管家的身份。（身份）</a:t>
            </a:r>
          </a:p>
          <a:p>
            <a:r>
              <a:rPr lang="zh-CN" altLang="en-US"/>
              <a:t>人不拥有这个世界。（所有权）</a:t>
            </a:r>
          </a:p>
          <a:p>
            <a:pPr lvl="1"/>
            <a:r>
              <a:rPr lang="zh-CN" altLang="en-US"/>
              <a:t>人的悖逆之一是要窃取神的主权。</a:t>
            </a:r>
          </a:p>
          <a:p>
            <a:r>
              <a:rPr lang="zh-CN" altLang="en-US"/>
              <a:t>人被赋予权柄管理神的产业。（支配权）</a:t>
            </a:r>
          </a:p>
          <a:p>
            <a:r>
              <a:rPr lang="zh-CN" altLang="en-US"/>
              <a:t>人必须向神负责，按照神的旨意管理产业。（责任）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大使命管家的托付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被造物</a:t>
            </a:r>
          </a:p>
          <a:p>
            <a:pPr lvl="1"/>
            <a:r>
              <a:rPr lang="zh-CN" altLang="en-US"/>
              <a:t>创 1:28 </a:t>
            </a:r>
            <a:r>
              <a:rPr lang="en-US" altLang="zh-CN"/>
              <a:t>……</a:t>
            </a:r>
            <a:r>
              <a:rPr lang="zh-CN" altLang="en-US"/>
              <a:t>也要管理海里的鱼、空中的鸟，和地上各样行动的活物。”</a:t>
            </a:r>
          </a:p>
          <a:p>
            <a:pPr lvl="0"/>
            <a:r>
              <a:rPr lang="zh-CN" altLang="en-US"/>
              <a:t>祝福</a:t>
            </a:r>
          </a:p>
          <a:p>
            <a:pPr lvl="1"/>
            <a:r>
              <a:rPr lang="zh-CN" altLang="en-US"/>
              <a:t>创 12:3为你祝福的，我必赐福与他；那咒诅你的，我必咒诅他。地上的万族都要因你得福。”</a:t>
            </a:r>
          </a:p>
          <a:p>
            <a:pPr lvl="0"/>
            <a:r>
              <a:rPr lang="zh-CN" altLang="en-US"/>
              <a:t>福音</a:t>
            </a:r>
          </a:p>
          <a:p>
            <a:pPr lvl="1"/>
            <a:r>
              <a:rPr lang="zh-CN" altLang="en-US"/>
              <a:t>林前 4:1人应当以我们为基督的执事，为　神奥秘事的管家。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大使命管家的托付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恩赐</a:t>
            </a:r>
          </a:p>
          <a:p>
            <a:pPr lvl="1"/>
            <a:r>
              <a:rPr lang="zh-CN" altLang="en-US"/>
              <a:t>林前 12:7-11圣灵显在各人身上，是叫人得益处。</a:t>
            </a:r>
            <a:r>
              <a:rPr lang="en-US" altLang="zh-CN"/>
              <a:t>……</a:t>
            </a:r>
            <a:r>
              <a:rPr lang="zh-CN" altLang="en-US"/>
              <a:t>这一切都是这位圣灵所运行，随己意分给各人的。</a:t>
            </a:r>
          </a:p>
          <a:p>
            <a:pPr lvl="0"/>
            <a:r>
              <a:rPr lang="zh-CN" altLang="en-US"/>
              <a:t>教会</a:t>
            </a:r>
          </a:p>
          <a:p>
            <a:pPr lvl="1"/>
            <a:r>
              <a:rPr lang="zh-CN" altLang="en-US"/>
              <a:t>徒 20:28圣灵立你们作全群的监督，你们就当为自己谨慎，也为全群谨慎，牧养　神的教会，就是他用自己血所买来的。</a:t>
            </a:r>
          </a:p>
          <a:p>
            <a:pPr lvl="0"/>
            <a:r>
              <a:rPr lang="zh-CN" altLang="en-US"/>
              <a:t>自己的身体</a:t>
            </a:r>
          </a:p>
          <a:p>
            <a:pPr lvl="1"/>
            <a:r>
              <a:rPr lang="zh-CN" altLang="en-US"/>
              <a:t>罗 6:19</a:t>
            </a:r>
            <a:r>
              <a:rPr lang="en-US" altLang="zh-CN"/>
              <a:t>……</a:t>
            </a:r>
            <a:r>
              <a:rPr lang="zh-CN" altLang="en-US"/>
              <a:t>现今也要照样将肢体献给义作奴仆，以至于成圣。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大使命管家的托付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财富</a:t>
            </a:r>
          </a:p>
          <a:p>
            <a:pPr lvl="1"/>
            <a:r>
              <a:rPr lang="zh-CN" altLang="en-US"/>
              <a:t>林后 9:8-12　神能将各样的恩惠多多地加给你们，使你们凡事常常充足，能多行各样善事。如经上所记：“他施舍钱财，周济贫穷，他的仁义存到永远。”那赐种给撒种的，赐粮给人吃的，必多多加给你们种地的种子，又增添你们仁义的果子，叫你们凡事富足，可以多多施舍，就藉着我们使感谢归于　神。因为办这供给的事，不但补圣徒的缺乏，而且叫许多人越发感谢　神。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965</Words>
  <Application>Microsoft Office PowerPoint</Application>
  <PresentationFormat>宽屏</PresentationFormat>
  <Paragraphs>102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Yuanti SC</vt:lpstr>
      <vt:lpstr>幼圆</vt:lpstr>
      <vt:lpstr>Arial</vt:lpstr>
      <vt:lpstr>1_Office 主题​​</vt:lpstr>
      <vt:lpstr>PowerPoint 演示文稿</vt:lpstr>
      <vt:lpstr>大使命管家</vt:lpstr>
      <vt:lpstr>关键词</vt:lpstr>
      <vt:lpstr>大纲</vt:lpstr>
      <vt:lpstr>经文</vt:lpstr>
      <vt:lpstr>大使命管家的身份</vt:lpstr>
      <vt:lpstr>大使命管家的托付</vt:lpstr>
      <vt:lpstr>大使命管家的托付</vt:lpstr>
      <vt:lpstr>大使命管家的托付</vt:lpstr>
      <vt:lpstr>大使命管家的忠心</vt:lpstr>
      <vt:lpstr>大使命管家的权柄</vt:lpstr>
      <vt:lpstr>大使命管家的责任</vt:lpstr>
      <vt:lpstr>大使命管家的责任</vt:lpstr>
      <vt:lpstr>大使命管家的成长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2023-08-20T13:23:30Z</dcterms:created>
  <dcterms:modified xsi:type="dcterms:W3CDTF">2023-08-20T13:24:11Z</dcterms:modified>
</cp:coreProperties>
</file>