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592" r:id="rId3"/>
    <p:sldId id="259" r:id="rId4"/>
    <p:sldId id="602" r:id="rId5"/>
    <p:sldId id="263" r:id="rId6"/>
    <p:sldId id="357" r:id="rId7"/>
    <p:sldId id="284" r:id="rId8"/>
    <p:sldId id="266" r:id="rId9"/>
    <p:sldId id="268" r:id="rId10"/>
    <p:sldId id="267" r:id="rId11"/>
    <p:sldId id="269" r:id="rId12"/>
    <p:sldId id="285" r:id="rId13"/>
    <p:sldId id="270" r:id="rId14"/>
    <p:sldId id="276" r:id="rId15"/>
    <p:sldId id="281" r:id="rId16"/>
    <p:sldId id="282" r:id="rId17"/>
    <p:sldId id="283" r:id="rId18"/>
    <p:sldId id="499" r:id="rId19"/>
    <p:sldId id="286" r:id="rId20"/>
    <p:sldId id="287" r:id="rId21"/>
    <p:sldId id="288" r:id="rId22"/>
    <p:sldId id="289" r:id="rId23"/>
    <p:sldId id="290" r:id="rId24"/>
    <p:sldId id="291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9135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33916939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23909231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72249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323727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97139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63546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88248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73158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8050791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53798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81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第二部分 国度子民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人生的意义在于使命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人被造，按照</a:t>
            </a:r>
            <a:r>
              <a:rPr>
                <a:sym typeface="+mn-ea"/>
              </a:rPr>
              <a:t>上帝的形象，被赋予上帝的权柄</a:t>
            </a:r>
            <a:r>
              <a:rPr lang="zh-CN" altLang="en-US"/>
              <a:t>，管理上帝的产业。</a:t>
            </a:r>
          </a:p>
          <a:p>
            <a:endParaRPr lang="zh-CN" altLang="en-US"/>
          </a:p>
          <a:p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生养众多，遍满地面，治理这地。</a:t>
            </a:r>
            <a:r>
              <a:rPr lang="en-US" altLang="zh-CN">
                <a:sym typeface="+mn-ea"/>
              </a:rPr>
              <a:t>”</a:t>
            </a:r>
            <a:endParaRPr lang="zh-CN" altLang="en-US"/>
          </a:p>
          <a:p>
            <a:r>
              <a:rPr>
                <a:sym typeface="+mn-ea"/>
              </a:rPr>
              <a:t>生养众多，传承上帝的形象。</a:t>
            </a:r>
            <a:endParaRPr lang="zh-CN" altLang="en-US"/>
          </a:p>
          <a:p>
            <a:r>
              <a:rPr>
                <a:sym typeface="+mn-ea"/>
              </a:rPr>
              <a:t>遍满地面，神的荣耀充满全地。</a:t>
            </a:r>
            <a:endParaRPr lang="zh-CN" altLang="en-US"/>
          </a:p>
          <a:p>
            <a:r>
              <a:rPr>
                <a:sym typeface="+mn-ea"/>
              </a:rPr>
              <a:t>治理这地，神的主权充满全地。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普遍启示中的天命观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“</a:t>
            </a:r>
            <a:r>
              <a:t>天命之谓性，率性之谓道，修道之谓教</a:t>
            </a:r>
            <a:r>
              <a:rPr lang="en-US" altLang="zh-CN"/>
              <a:t>” —— </a:t>
            </a:r>
            <a:r>
              <a:t>《中庸》</a:t>
            </a:r>
          </a:p>
          <a:p>
            <a:r>
              <a:t>性，人的内在品性、本质。</a:t>
            </a:r>
          </a:p>
          <a:p>
            <a:r>
              <a:t>教育为了修道，修道为了管理人性，人性为了完成天命。</a:t>
            </a:r>
          </a:p>
          <a:p>
            <a:r>
              <a:t>没有天命就没有性命。人本质的存在是一份天命。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人被造是为了完成上帝的托付和使命。</a:t>
            </a:r>
          </a:p>
          <a:p>
            <a:r>
              <a:rPr lang="zh-CN" altLang="en-US"/>
              <a:t>人生的本质意义在于实践使命（天命）。</a:t>
            </a:r>
          </a:p>
          <a:p>
            <a:r>
              <a:rPr lang="zh-CN" altLang="en-US"/>
              <a:t>失去使命意识，人生就失去方向和目标。使命会成为人生追求的深层动力。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供应与使命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</a:t>
            </a:r>
            <a:r>
              <a:rPr lang="en-US" altLang="zh-CN"/>
              <a:t>1:28 “</a:t>
            </a:r>
            <a:r>
              <a:t>生养众多、遍满地面、治理这地</a:t>
            </a:r>
            <a:r>
              <a:rPr lang="en-US" altLang="zh-CN"/>
              <a:t>” — </a:t>
            </a:r>
            <a:r>
              <a:t>使命。</a:t>
            </a:r>
          </a:p>
          <a:p>
            <a:r>
              <a:rPr lang="en-US" altLang="zh-CN"/>
              <a:t>1:29 “</a:t>
            </a:r>
            <a:r>
              <a:t>我将</a:t>
            </a:r>
            <a:r>
              <a:rPr lang="en-US" altLang="zh-CN"/>
              <a:t>……</a:t>
            </a:r>
            <a:r>
              <a:t>一切都赐给你作食物。</a:t>
            </a:r>
            <a:r>
              <a:rPr lang="en-US" altLang="zh-CN"/>
              <a:t>” — </a:t>
            </a:r>
            <a:r>
              <a:t>供应</a:t>
            </a:r>
          </a:p>
          <a:p>
            <a:endParaRPr/>
          </a:p>
          <a:p>
            <a:r>
              <a:rPr lang="en-US" altLang="zh-CN"/>
              <a:t>2:15 “</a:t>
            </a:r>
            <a:r>
              <a:t>使他修理看守</a:t>
            </a:r>
            <a:r>
              <a:rPr lang="en-US" altLang="zh-CN"/>
              <a:t>” — </a:t>
            </a:r>
            <a:r>
              <a:t>使命。</a:t>
            </a:r>
          </a:p>
          <a:p>
            <a:r>
              <a:rPr lang="en-US" altLang="zh-CN"/>
              <a:t>2:16 “</a:t>
            </a:r>
            <a:r>
              <a:t>可以随意吃</a:t>
            </a:r>
            <a:r>
              <a:rPr lang="en-US" altLang="zh-CN"/>
              <a:t>” — </a:t>
            </a:r>
            <a:r>
              <a:t>供应。</a:t>
            </a:r>
          </a:p>
          <a:p>
            <a:r>
              <a:rPr lang="en-US" altLang="zh-CN"/>
              <a:t>2:17 “</a:t>
            </a:r>
            <a:r>
              <a:t>只是分别善恶树上的果子，你不可吃</a:t>
            </a:r>
            <a:r>
              <a:rPr lang="en-US" altLang="zh-CN"/>
              <a:t>” — </a:t>
            </a:r>
            <a:r>
              <a:t>诫命</a:t>
            </a:r>
          </a:p>
          <a:p>
            <a:r>
              <a:rPr lang="en-US" altLang="zh-CN"/>
              <a:t>2:18 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造一个配偶帮助他</a:t>
            </a:r>
            <a:r>
              <a:rPr lang="en-US" altLang="zh-CN">
                <a:sym typeface="+mn-ea"/>
              </a:rPr>
              <a:t>” — </a:t>
            </a:r>
            <a:r>
              <a:rPr>
                <a:sym typeface="+mn-ea"/>
              </a:rPr>
              <a:t>婚姻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先使命后供应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太 6:31-33所以，不要忧虑说：‘吃什么？喝什么？穿什么？’这都是外邦人所求的。你们需用的这一切东西，你们的天父是知道的。你们要先求他的国和他的义，这些东西都要加给你们了。</a:t>
            </a:r>
          </a:p>
          <a:p>
            <a:endParaRPr lang="zh-CN" altLang="en-US"/>
          </a:p>
          <a:p>
            <a:r>
              <a:rPr lang="zh-CN" altLang="en-US"/>
              <a:t>先求他的国和他的义 </a:t>
            </a:r>
            <a:r>
              <a:rPr lang="en-US" altLang="zh-CN"/>
              <a:t>— </a:t>
            </a:r>
            <a:r>
              <a:t>使命</a:t>
            </a:r>
          </a:p>
          <a:p>
            <a:r>
              <a:t>这些东西都要加给你们了 </a:t>
            </a:r>
            <a:r>
              <a:rPr lang="en-US" altLang="zh-CN"/>
              <a:t>— </a:t>
            </a:r>
            <a:r>
              <a:t>供应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上帝的一切供应都是为了使人能够完成上帝的使命，包括生活的所需、家庭和其它的能力。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工作与使命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堕落前，为了使命而工作</a:t>
            </a:r>
          </a:p>
          <a:p>
            <a:pPr lvl="1"/>
            <a:r>
              <a:rPr lang="zh-CN" altLang="en-US"/>
              <a:t>创 2:15耶和华　神将那人安置在伊甸园，使他修理看守。</a:t>
            </a:r>
          </a:p>
          <a:p>
            <a:pPr lvl="0"/>
            <a:r>
              <a:rPr lang="zh-CN" altLang="en-US"/>
              <a:t>堕落后，为了食物而工作</a:t>
            </a:r>
          </a:p>
          <a:p>
            <a:pPr lvl="1"/>
            <a:r>
              <a:rPr lang="zh-CN" altLang="en-US"/>
              <a:t>创 3:17又对亚当说：“你既听从妻子的话，吃了我所吩咐你不可吃的那树上的果子，地必为你的缘故受咒诅。你必终身劳苦，才能从地里得吃的。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人堕落前，为了使命而工作，得到上帝的供应，不必担心死亡。</a:t>
            </a:r>
          </a:p>
          <a:p>
            <a:r>
              <a:rPr lang="zh-CN" altLang="en-US"/>
              <a:t>人堕落后，为了生存而找食物，为了食物而工作。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创造的使命与耶稣的大使命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生养众多，遍满地面，治理这地。</a:t>
            </a:r>
            <a:endParaRPr lang="en-US" altLang="zh-CN" dirty="0"/>
          </a:p>
          <a:p>
            <a:r>
              <a:rPr lang="zh-CN" altLang="en-US" dirty="0"/>
              <a:t>去使万民作主的门徒。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从肉体生养到属灵生养；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需求与使命</a:t>
            </a:r>
          </a:p>
        </p:txBody>
      </p:sp>
      <p:graphicFrame>
        <p:nvGraphicFramePr>
          <p:cNvPr id="4194304" name="内容占位符 3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669882" y="1296000"/>
          <a:ext cx="1085215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使命驱动人生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需求驱动人生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为使命而活，以基督为中心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为需求而活，肉体驱动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以使命衡量优先次序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以需求衡量优先次序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信仰是上帝赋予使命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跟随基督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宗教是上帝满足需求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找耶稣帮忙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找使命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找工作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有目标的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盲从的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有所为有所不为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幼圆" panose="02010509060101010101" charset="-122"/>
                          <a:ea typeface="幼圆" panose="02010509060101010101" charset="-122"/>
                        </a:rPr>
                        <a:t>被需求耗尽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65442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第四章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大使命门徒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第五章 大使命家庭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第六章 大使命教会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第七章 大使命生态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三种工作驱动力</a:t>
            </a:r>
          </a:p>
        </p:txBody>
      </p:sp>
      <p:graphicFrame>
        <p:nvGraphicFramePr>
          <p:cNvPr id="4194305" name="内容占位符 3"/>
          <p:cNvGraphicFramePr>
            <a:graphicFrameLocks noGrp="1"/>
          </p:cNvGraphicFramePr>
          <p:nvPr>
            <p:ph idx="1"/>
          </p:nvPr>
        </p:nvGraphicFramePr>
        <p:xfrm>
          <a:off x="669882" y="1296000"/>
          <a:ext cx="1085278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7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热情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 dirty="0"/>
                        <a:t>责任感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兴趣驱动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latin typeface="Arial" panose="020B0604020202090204" pitchFamily="34" charset="0"/>
                          <a:sym typeface="+mn-ea"/>
                        </a:rPr>
                        <a:t>×</a:t>
                      </a:r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责任驱动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latin typeface="Arial" panose="020B0604020202090204" pitchFamily="34" charset="0"/>
                        </a:rPr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latin typeface="Arial" panose="020B0604020202090204" pitchFamily="34" charset="0"/>
                          <a:cs typeface="Arial" panose="020B0604020202090204" pitchFamily="34" charset="0"/>
                          <a:sym typeface="+mn-ea"/>
                        </a:rPr>
                        <a:t>√</a:t>
                      </a:r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使命驱动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latin typeface="Arial" panose="020B0604020202090204" pitchFamily="34" charset="0"/>
                          <a:cs typeface="Arial" panose="020B0604020202090204" pitchFamily="34" charset="0"/>
                          <a:sym typeface="+mn-ea"/>
                        </a:rPr>
                        <a:t>√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 dirty="0">
                          <a:latin typeface="Arial" panose="020B0604020202090204" pitchFamily="34" charset="0"/>
                          <a:cs typeface="Arial" panose="020B0604020202090204" pitchFamily="34" charset="0"/>
                          <a:sym typeface="+mn-ea"/>
                        </a:rPr>
                        <a:t>√</a:t>
                      </a:r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使命与工作的关系</a:t>
            </a:r>
          </a:p>
        </p:txBody>
      </p:sp>
      <p:graphicFrame>
        <p:nvGraphicFramePr>
          <p:cNvPr id="4194306" name="内容占位符 3"/>
          <p:cNvGraphicFramePr>
            <a:graphicFrameLocks noGrp="1"/>
          </p:cNvGraphicFramePr>
          <p:nvPr>
            <p:ph idx="1"/>
          </p:nvPr>
        </p:nvGraphicFramePr>
        <p:xfrm>
          <a:off x="669882" y="1296000"/>
          <a:ext cx="1085215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工作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使命贯穿一生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工作是暂时的，可以换的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使命决定人生意义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工作不代表人的价值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使命中包含工作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工作不一定为了使命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使命支配人生各个方面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600"/>
                        <a:t>工作只是人生一部分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使命群体与需求群体</a:t>
            </a:r>
          </a:p>
        </p:txBody>
      </p:sp>
      <p:graphicFrame>
        <p:nvGraphicFramePr>
          <p:cNvPr id="4194307" name="内容占位符 3"/>
          <p:cNvGraphicFramePr>
            <a:graphicFrameLocks noGrp="1"/>
          </p:cNvGraphicFramePr>
          <p:nvPr>
            <p:ph idx="1"/>
          </p:nvPr>
        </p:nvGraphicFramePr>
        <p:xfrm>
          <a:off x="669882" y="1296000"/>
          <a:ext cx="1085215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使命团体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需求团体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有异象、使命的发展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为了满足需求而发展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为了使命聚集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为了需求聚集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朝异象发展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为了维持聚会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以使命规划发展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为满足需求寻找资源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跟随耶稣基督的教会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3200"/>
                        <a:t>满足信徒的教会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需求驱动的人生仍然在堕落的光景中。</a:t>
            </a:r>
          </a:p>
          <a:p>
            <a:r>
              <a:rPr lang="zh-CN" altLang="en-US"/>
              <a:t>在基督里的救赎，使我们恢复使命意识，为了上帝的使命而活。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你认为信徒的使命意识表现如何？</a:t>
            </a:r>
          </a:p>
          <a:p>
            <a:r>
              <a:rPr lang="zh-CN" altLang="en-US"/>
              <a:t>如何有效地培养信徒的使命意识？</a:t>
            </a:r>
          </a:p>
          <a:p>
            <a:r>
              <a:rPr lang="zh-CN" altLang="en-US"/>
              <a:t>使命与工作、生活的关系是什么？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第四章 大使命门徒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044825" cy="2799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大使命人生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02.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大使命管家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03. </a:t>
            </a:r>
            <a:r>
              <a:rPr kumimoji="0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大使命门训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大使命人生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关键词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使命</a:t>
            </a:r>
          </a:p>
          <a:p>
            <a:r>
              <a:rPr lang="zh-CN" altLang="en-US"/>
              <a:t>供应</a:t>
            </a:r>
          </a:p>
          <a:p>
            <a:r>
              <a:rPr lang="zh-CN" altLang="en-US"/>
              <a:t>工作</a:t>
            </a:r>
          </a:p>
          <a:p>
            <a:r>
              <a:rPr lang="zh-CN" altLang="en-US"/>
              <a:t>需求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大纲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创造与使命</a:t>
            </a:r>
          </a:p>
          <a:p>
            <a:r>
              <a:rPr lang="zh-CN" altLang="en-US"/>
              <a:t>供应与使命</a:t>
            </a:r>
          </a:p>
          <a:p>
            <a:r>
              <a:rPr lang="zh-CN" altLang="en-US"/>
              <a:t>工作与使命</a:t>
            </a:r>
          </a:p>
          <a:p>
            <a:r>
              <a:rPr lang="zh-CN" altLang="en-US"/>
              <a:t>需求与使命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创造的与使命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创 1:26-30　神说：“我们要照着我们的形像，按着我们的样式造人，使他们管理海里的鱼、空中的鸟、地上的牲畜和全地，并地上所爬的一切昆虫。”　神就照着自己的形像造人，乃是照着他的形像造男造女。　神就赐福给他们，又对他们说：“要生养众多，遍满地面，治理这地；也要管理海里的鱼、空中的鸟，和地上各样行动的活物。”　神说：“看哪，我将遍地上一切结种子的菜蔬，和一切树上所结有核的果子，全赐给你们作食物。至于地上的走兽和空中的飞鸟，并各样爬在地上有生命的物，我将青草赐给它们作食物。”事就这样成了。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世界为了耶稣基督而造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西 1:15-18爱子是那不能看见之　神的像，是首生的，在一切被造的以先。因为万有都是靠他造的，无论是天上的、地上的、能看见的、不能看见的，或是有位的、主治的、执政的、掌权的，一概都是藉着他造的，又是为他造的。他在万有之先，万有也靠他而立。他也是教会全体之首，他是元始，是从死里首先复生的，使他可以在凡事上居首位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0088ec2-98d0-4cd5-b10f-8d1fd9105055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Microsoft Office PowerPoint</Application>
  <PresentationFormat>宽屏</PresentationFormat>
  <Paragraphs>173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8" baseType="lpstr">
      <vt:lpstr>Yuanti SC</vt:lpstr>
      <vt:lpstr>幼圆</vt:lpstr>
      <vt:lpstr>Arial</vt:lpstr>
      <vt:lpstr>1_Office 主题​​</vt:lpstr>
      <vt:lpstr>第二部分 国度子民</vt:lpstr>
      <vt:lpstr>PowerPoint 演示文稿</vt:lpstr>
      <vt:lpstr>第四章 大使命门徒</vt:lpstr>
      <vt:lpstr>PowerPoint 演示文稿</vt:lpstr>
      <vt:lpstr>大使命人生</vt:lpstr>
      <vt:lpstr>关键词</vt:lpstr>
      <vt:lpstr>大纲</vt:lpstr>
      <vt:lpstr>创造的与使命</vt:lpstr>
      <vt:lpstr>世界为了耶稣基督而造</vt:lpstr>
      <vt:lpstr>人生的意义在于使命</vt:lpstr>
      <vt:lpstr>普遍启示中的天命观</vt:lpstr>
      <vt:lpstr>结论</vt:lpstr>
      <vt:lpstr>供应与使命</vt:lpstr>
      <vt:lpstr>先使命后供应</vt:lpstr>
      <vt:lpstr>结论</vt:lpstr>
      <vt:lpstr>工作与使命</vt:lpstr>
      <vt:lpstr>结论</vt:lpstr>
      <vt:lpstr>创造的使命与耶稣的大使命</vt:lpstr>
      <vt:lpstr>需求与使命</vt:lpstr>
      <vt:lpstr>三种工作驱动力</vt:lpstr>
      <vt:lpstr>使命与工作的关系</vt:lpstr>
      <vt:lpstr>使命群体与需求群体</vt:lpstr>
      <vt:lpstr>结论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第二部分 国度子民</dc:title>
  <dc:creator>王操</dc:creator>
  <cp:lastModifiedBy>王操</cp:lastModifiedBy>
  <cp:revision>1</cp:revision>
  <dcterms:created xsi:type="dcterms:W3CDTF">2023-08-20T13:21:32Z</dcterms:created>
  <dcterms:modified xsi:type="dcterms:W3CDTF">2023-08-20T13:22:15Z</dcterms:modified>
</cp:coreProperties>
</file>