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8" r:id="rId2"/>
    <p:sldId id="640" r:id="rId3"/>
    <p:sldId id="641" r:id="rId4"/>
    <p:sldId id="649" r:id="rId5"/>
    <p:sldId id="642" r:id="rId6"/>
    <p:sldId id="643" r:id="rId7"/>
    <p:sldId id="644" r:id="rId8"/>
    <p:sldId id="645" r:id="rId9"/>
    <p:sldId id="646" r:id="rId10"/>
    <p:sldId id="64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508762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2238202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256331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幼圆" panose="02010509060101010101" charset="-122"/>
                <a:ea typeface="幼圆" panose="02010509060101010101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6293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145260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Tx/>
                <a:latin typeface="幼圆" panose="02010509060101010101" charset="-122"/>
                <a:ea typeface="幼圆" panose="0201050906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4185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08277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41832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47009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135540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1578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2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幼圆" panose="02010509060101010101" pitchFamily="49" charset="-122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>
            <p:custDataLst>
              <p:tags r:id="rId2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>
            <p:custDataLst>
              <p:tags r:id="rId3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22" name="文本框 21"/>
          <p:cNvSpPr txBox="1"/>
          <p:nvPr>
            <p:custDataLst>
              <p:tags r:id="rId4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25" name="矩形 24"/>
          <p:cNvSpPr/>
          <p:nvPr>
            <p:custDataLst>
              <p:tags r:id="rId5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76925" y="2185035"/>
            <a:ext cx="370840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01. 国度的荣耀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02. 国度的阶段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03. 国度的领域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04. 国度的得胜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05. 整全的观念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社会关怀与福音见证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健康的整全社区发展，成为社区的光和盐。</a:t>
            </a:r>
            <a:endParaRPr lang="en-US" altLang="zh-CN" dirty="0"/>
          </a:p>
          <a:p>
            <a:pPr lvl="1"/>
            <a:r>
              <a:rPr lang="zh-CN" altLang="en-US" sz="2000" dirty="0"/>
              <a:t>“你们是世上的盐。盐若失了味，怎能叫它再咸呢？以后无用，不过丢在外面，被人践踏了。你们是世上的光。城造在山上是不能隐藏的。人点灯，不放在斗底下，是放在灯台上，就照亮一家的人。你们的光也当这样照在人前，叫他们看见你们的好行为，便将荣耀归给你们在天上的父。”</a:t>
            </a:r>
            <a:r>
              <a:rPr lang="en-US" altLang="zh-CN" sz="2000" dirty="0"/>
              <a:t>(</a:t>
            </a:r>
            <a:r>
              <a:rPr lang="zh-CN" altLang="en-US" sz="2000" dirty="0"/>
              <a:t>马太福音 </a:t>
            </a:r>
            <a:r>
              <a:rPr lang="en-US" altLang="zh-CN" sz="2000" dirty="0"/>
              <a:t>5:13-16 </a:t>
            </a:r>
            <a:r>
              <a:rPr lang="zh-CN" altLang="en-US" sz="2000" dirty="0"/>
              <a:t>和合本</a:t>
            </a:r>
            <a:r>
              <a:rPr lang="en-US" altLang="zh-CN" sz="2000" dirty="0"/>
              <a:t>)</a:t>
            </a:r>
          </a:p>
          <a:p>
            <a:pPr lvl="1"/>
            <a:r>
              <a:rPr lang="zh-CN" altLang="en-US" sz="2000" dirty="0"/>
              <a:t>万民都要聚集在他面前。他要把他们分别出来，好像牧羊的分别绵羊山羊一般，把绵羊安置在右边，山羊在左边。于是王要向那右边的说：‘你们这蒙我父赐福的，可来承受那创世以来为你们所预备的国；因为我饿了，你们给我吃，渴了，你们给我喝；我作客旅，你们留我住；我赤身露体，你们给我穿；我病了，你们看顾我；我在监里，你们来看我。’义人就回答说：‘主啊，我们什么时候见你饿了，给你吃，渴了，给你喝？什么时候见你作客旅，留你住，或是赤身露体，给你穿？又什么时候见你病了，或是在监里，来看你呢？’</a:t>
            </a:r>
            <a:r>
              <a:rPr lang="en-US" altLang="zh-CN" sz="2000" dirty="0"/>
              <a:t>(</a:t>
            </a:r>
            <a:r>
              <a:rPr lang="zh-CN" altLang="en-US" sz="2000" dirty="0"/>
              <a:t>马太福音 </a:t>
            </a:r>
            <a:r>
              <a:rPr lang="en-US" altLang="zh-CN" sz="2000" dirty="0"/>
              <a:t>25:32-39 </a:t>
            </a:r>
            <a:r>
              <a:rPr lang="zh-CN" altLang="en-US" sz="2000" dirty="0"/>
              <a:t>和合本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整全的福音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合一的观念 </a:t>
            </a:r>
            <a:r>
              <a:rPr lang="en-US" altLang="zh-CN" dirty="0"/>
              <a:t>–</a:t>
            </a:r>
            <a:r>
              <a:rPr lang="zh-CN" altLang="en-US" dirty="0"/>
              <a:t> 整合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合一不仅仅是指在关系上产生和谐、默契，合一也反映在各个领域在统一的世界观、价值观中得到整合。</a:t>
            </a:r>
          </a:p>
          <a:p>
            <a:r>
              <a:rPr lang="zh-CN" altLang="en-US" dirty="0"/>
              <a:t>神是独一的，意味着生活的每一个层面都受到神的掌管，并且按照圣经的原则得到整合。</a:t>
            </a:r>
          </a:p>
          <a:p>
            <a:r>
              <a:rPr lang="zh-CN" altLang="en-US" dirty="0"/>
              <a:t>信仰生活的不同层面一旦割裂，就会造成信仰碎片化和假冒为善（里外不一）。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群体救赎的观念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在古代社会，群体救恩先于个体救恩。尤其是在集体主义的社会中。个人不能独立存在。个体的命运维系于集体的命运。群体的救赎必然带来个体的救赎。</a:t>
            </a:r>
            <a:endParaRPr lang="en-US" altLang="zh-CN" dirty="0"/>
          </a:p>
          <a:p>
            <a:r>
              <a:rPr lang="zh-CN" altLang="en-US"/>
              <a:t>今日信徒对群体救赎的观念严重匮乏。导致信仰完全沦为个人事务。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40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社区</a:t>
            </a:r>
            <a:r>
              <a:rPr lang="en-US" altLang="zh-CN"/>
              <a:t>/</a:t>
            </a:r>
            <a:r>
              <a:rPr lang="zh-CN" altLang="en-US"/>
              <a:t>群的发展理念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神的国应该是一个完整的社群生态。</a:t>
            </a:r>
          </a:p>
          <a:p>
            <a:r>
              <a:rPr lang="zh-CN" altLang="en-US"/>
              <a:t>当以色列被掳之后，一种有别于以色列国的犹太会堂制度孕育而生。神将世俗政治的许多功能从以色列群体中剥离，交还政府。但在犹太社区中仍旧保留了许多社会功能，包括：以会堂为中心的信仰教育体系，经济生产体系，在社区内的福利保障体系，裁决信徒生活矛盾的长老体制，进行属灵争战的体系等。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有影响力的教会社群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教会是一种观念性和文化性的国度。</a:t>
            </a:r>
            <a:r>
              <a:rPr>
                <a:sym typeface="+mn-ea"/>
              </a:rPr>
              <a:t>教会既不属于这个世界，又在这个世界中。</a:t>
            </a:r>
            <a:endParaRPr lang="zh-CN" altLang="en-US"/>
          </a:p>
          <a:p>
            <a:r>
              <a:rPr lang="zh-CN" altLang="en-US"/>
              <a:t>教会应当从世界中分别出来，不受世俗生活的侵染。</a:t>
            </a:r>
          </a:p>
          <a:p>
            <a:r>
              <a:rPr lang="zh-CN" altLang="en-US"/>
              <a:t>教会同时应该具有影响社会、祝福社会的能力。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整全福音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整全福音指的是福音不仅仅解决灵魂得救的问题，而是神进入世界，将自己的百姓从各个层面救赎、释放出来，完全敬拜神。</a:t>
            </a:r>
            <a:endParaRPr lang="en-US" altLang="zh-CN" dirty="0"/>
          </a:p>
          <a:p>
            <a:pPr lvl="1"/>
            <a:r>
              <a:rPr lang="zh-CN" altLang="en-US" dirty="0"/>
              <a:t>有人把先知以赛亚的书交给他，他就打开，找到一处写着说：主的灵在我身上，因为他用膏膏我，叫我传福音给贫穷的人；差遣我报告：被掳的得释放，瞎眼的得看见，叫那受压制的得自由，报告　神悦纳人的禧年。</a:t>
            </a:r>
            <a:r>
              <a:rPr lang="en-US" altLang="zh-CN" dirty="0"/>
              <a:t>(</a:t>
            </a:r>
            <a:r>
              <a:rPr lang="zh-CN" altLang="en-US" dirty="0"/>
              <a:t>路加福音 </a:t>
            </a:r>
            <a:r>
              <a:rPr lang="en-US" altLang="zh-CN" dirty="0"/>
              <a:t>4:17-19 </a:t>
            </a:r>
            <a:r>
              <a:rPr lang="zh-CN" altLang="en-US" dirty="0"/>
              <a:t>和合本</a:t>
            </a:r>
            <a:r>
              <a:rPr lang="en-US" altLang="zh-CN" dirty="0"/>
              <a:t>)</a:t>
            </a:r>
          </a:p>
          <a:p>
            <a:pPr lvl="0"/>
            <a:r>
              <a:rPr dirty="0"/>
              <a:t>从局部的救赎发展到完全的救赎。</a:t>
            </a:r>
          </a:p>
          <a:p>
            <a:pPr lvl="0"/>
            <a:r>
              <a:rPr dirty="0"/>
              <a:t>注意：终极救赎是耶稣基督带来的，而非人争取的。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整全福音的地理发展层次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从耶路撒冷到地极</a:t>
            </a:r>
            <a:endParaRPr lang="en-US" altLang="zh-CN" dirty="0"/>
          </a:p>
          <a:p>
            <a:r>
              <a:rPr lang="zh-CN" altLang="en-US" dirty="0"/>
              <a:t>以耶稣基督使命为中心的教会</a:t>
            </a:r>
            <a:endParaRPr lang="en-US" altLang="zh-CN" dirty="0"/>
          </a:p>
          <a:p>
            <a:r>
              <a:rPr lang="zh-CN" altLang="en-US" dirty="0"/>
              <a:t>大使命的本地社区发展</a:t>
            </a:r>
            <a:endParaRPr lang="en-US" altLang="zh-CN" dirty="0"/>
          </a:p>
          <a:p>
            <a:r>
              <a:rPr lang="zh-CN" altLang="en-US" dirty="0"/>
              <a:t>大使命的本地跨文化发展</a:t>
            </a:r>
            <a:endParaRPr lang="en-US" altLang="zh-CN" dirty="0"/>
          </a:p>
          <a:p>
            <a:r>
              <a:rPr lang="zh-CN" altLang="en-US" dirty="0"/>
              <a:t>大使命的异地同文化发展</a:t>
            </a:r>
            <a:endParaRPr lang="en-US" altLang="zh-CN" dirty="0"/>
          </a:p>
          <a:p>
            <a:r>
              <a:rPr lang="zh-CN" altLang="en-US" dirty="0"/>
              <a:t>大使命的异地跨文化发展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整全福音的生命发展层次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1490345"/>
            <a:ext cx="12320905" cy="4759325"/>
          </a:xfrm>
        </p:spPr>
        <p:txBody>
          <a:bodyPr/>
          <a:lstStyle/>
          <a:p>
            <a:r>
              <a:rPr lang="zh-CN" altLang="en-US"/>
              <a:t>个人 </a:t>
            </a:r>
            <a:r>
              <a:rPr lang="en-US" altLang="zh-CN"/>
              <a:t>— </a:t>
            </a:r>
            <a:r>
              <a:t>人生的各个层面的合一：情感、理性、意志</a:t>
            </a:r>
            <a:r>
              <a:rPr lang="en-US" altLang="zh-CN"/>
              <a:t>……</a:t>
            </a:r>
            <a:endParaRPr lang="zh-CN" altLang="en-US"/>
          </a:p>
          <a:p>
            <a:r>
              <a:rPr lang="zh-CN" altLang="en-US"/>
              <a:t>家庭 </a:t>
            </a:r>
            <a:r>
              <a:rPr lang="en-US" altLang="zh-CN"/>
              <a:t>— </a:t>
            </a:r>
            <a:r>
              <a:t>家</a:t>
            </a:r>
            <a:r>
              <a:rPr>
                <a:sym typeface="+mn-ea"/>
              </a:rPr>
              <a:t>，家庭、工作、教会</a:t>
            </a:r>
            <a:r>
              <a:t>庭的合一</a:t>
            </a:r>
            <a:r>
              <a:rPr lang="en-US" altLang="zh-CN"/>
              <a:t>……</a:t>
            </a:r>
            <a:endParaRPr lang="zh-CN" altLang="en-US"/>
          </a:p>
          <a:p>
            <a:r>
              <a:rPr lang="zh-CN" altLang="en-US"/>
              <a:t>教会 </a:t>
            </a:r>
            <a:r>
              <a:rPr lang="en-US" altLang="zh-CN"/>
              <a:t>— </a:t>
            </a:r>
            <a:r>
              <a:t>形式与实质的合一，教导与实践合一</a:t>
            </a:r>
            <a:r>
              <a:rPr lang="en-US" altLang="zh-CN"/>
              <a:t>……</a:t>
            </a:r>
            <a:endParaRPr lang="zh-CN" altLang="en-US"/>
          </a:p>
          <a:p>
            <a:r>
              <a:rPr lang="zh-CN" altLang="en-US"/>
              <a:t>社会 </a:t>
            </a:r>
            <a:r>
              <a:rPr lang="en-US" altLang="zh-CN"/>
              <a:t>— </a:t>
            </a:r>
            <a:r>
              <a:t>教会里的实践与教会外的实践一致</a:t>
            </a:r>
            <a:r>
              <a:rPr lang="en-US" altLang="zh-CN"/>
              <a:t>……</a:t>
            </a:r>
            <a:endParaRPr lang="zh-CN" altLang="en-US"/>
          </a:p>
          <a:p>
            <a:r>
              <a:rPr lang="zh-CN" altLang="en-US"/>
              <a:t>世界 </a:t>
            </a:r>
            <a:r>
              <a:rPr lang="en-US" altLang="zh-CN"/>
              <a:t>— </a:t>
            </a:r>
            <a:r>
              <a:t>福音带来宇宙性的更新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5"/>
  <p:tag name="KSO_WM_TEMPLATE_SUBCATEGORY" val="19"/>
  <p:tag name="KSO_WM_TEMPLATE_MASTER_TYPE" val="0"/>
  <p:tag name="KSO_WM_TEMPLATE_COLOR_TYPE" val="1"/>
  <p:tag name="KSO_WM_SLIDE_ITEM_CNT" val="5"/>
  <p:tag name="KSO_WM_SLIDE_INDEX" val="5"/>
  <p:tag name="KSO_WM_TAG_VERSION" val="1.0"/>
  <p:tag name="KSO_WM_BEAUTIFY_FLAG" val="#wm#"/>
  <p:tag name="KSO_WM_TEMPLATE_CATEGORY" val="custom"/>
  <p:tag name="KSO_WM_TEMPLATE_INDEX" val="20205081"/>
  <p:tag name="KSO_WM_SLIDE_TYPE" val="contents"/>
  <p:tag name="KSO_WM_SLIDE_SUBTYPE" val="diag"/>
  <p:tag name="KSO_WM_DIAGRAM_GROUP_CODE" val="l1-1"/>
  <p:tag name="KSO_WM_SLIDE_DIAGTYPE" val="l"/>
  <p:tag name="KSO_WM_SLIDE_LAYOUT" val="a_b_l"/>
  <p:tag name="KSO_WM_SLIDE_LAYOUT_CNT" val="1_1_1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5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5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5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862</Words>
  <Application>Microsoft Office PowerPoint</Application>
  <PresentationFormat>宽屏</PresentationFormat>
  <Paragraphs>53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幼圆</vt:lpstr>
      <vt:lpstr>Arial</vt:lpstr>
      <vt:lpstr>Wingdings</vt:lpstr>
      <vt:lpstr>1_Office 主题​​</vt:lpstr>
      <vt:lpstr>PowerPoint 演示文稿</vt:lpstr>
      <vt:lpstr>整全的福音</vt:lpstr>
      <vt:lpstr>合一的观念 – 整合</vt:lpstr>
      <vt:lpstr>群体救赎的观念</vt:lpstr>
      <vt:lpstr>社区/群的发展理念</vt:lpstr>
      <vt:lpstr>有影响力的教会社群</vt:lpstr>
      <vt:lpstr>整全福音</vt:lpstr>
      <vt:lpstr>整全福音的地理发展层次</vt:lpstr>
      <vt:lpstr>整全福音的生命发展层次</vt:lpstr>
      <vt:lpstr>社会关怀与福音见证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2023-08-20T13:16:39Z</dcterms:created>
  <dcterms:modified xsi:type="dcterms:W3CDTF">2023-08-20T13:17:16Z</dcterms:modified>
</cp:coreProperties>
</file>