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1.xml" ContentType="application/vnd.openxmlformats-officedocument.presentationml.notesSlide+xml"/>
  <Override PartName="/ppt/tags/tag72.xml" ContentType="application/vnd.openxmlformats-officedocument.presentationml.tags+xml"/>
  <Override PartName="/ppt/notesSlides/notesSlide2.xml" ContentType="application/vnd.openxmlformats-officedocument.presentationml.notesSlide+xml"/>
  <Override PartName="/ppt/tags/tag7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603" r:id="rId2"/>
    <p:sldId id="632" r:id="rId3"/>
    <p:sldId id="633" r:id="rId4"/>
    <p:sldId id="634" r:id="rId5"/>
    <p:sldId id="635" r:id="rId6"/>
    <p:sldId id="636" r:id="rId7"/>
    <p:sldId id="637" r:id="rId8"/>
    <p:sldId id="638" r:id="rId9"/>
    <p:sldId id="639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76233-2C52-45E9-94E8-FBDCAFC81AF1}" type="doc">
      <dgm:prSet loTypeId="urn:microsoft.com/office/officeart/2005/8/layout/radial6#10" loCatId="cycle" qsTypeId="urn:microsoft.com/office/officeart/2005/8/quickstyle/simple5#4" qsCatId="simple" csTypeId="urn:microsoft.com/office/officeart/2005/8/colors/accent1_2#4" csCatId="accent1" phldr="0"/>
      <dgm:spPr/>
      <dgm:t>
        <a:bodyPr/>
        <a:lstStyle/>
        <a:p>
          <a:endParaRPr lang="zh-CN" altLang="en-US"/>
        </a:p>
      </dgm:t>
    </dgm:pt>
    <dgm:pt modelId="{8E2A460B-45D3-4E20-A31D-4AFE676F0DDA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主日聚会</a:t>
          </a:r>
        </a:p>
      </dgm:t>
    </dgm:pt>
    <dgm:pt modelId="{40722E6B-70D7-49DD-BCDB-C5F5A53BB946}" type="parTrans" cxnId="{AE81B481-1584-4FC0-A683-824E9353AD74}">
      <dgm:prSet/>
      <dgm:spPr/>
      <dgm:t>
        <a:bodyPr/>
        <a:lstStyle/>
        <a:p>
          <a:endParaRPr lang="zh-CN" altLang="en-US"/>
        </a:p>
      </dgm:t>
    </dgm:pt>
    <dgm:pt modelId="{AC66A5CC-387D-4D7B-8E90-1B8214C2F261}" type="sibTrans" cxnId="{AE81B481-1584-4FC0-A683-824E9353AD74}">
      <dgm:prSet/>
      <dgm:spPr/>
      <dgm:t>
        <a:bodyPr/>
        <a:lstStyle/>
        <a:p>
          <a:endParaRPr lang="zh-CN" altLang="en-US"/>
        </a:p>
      </dgm:t>
    </dgm:pt>
    <dgm:pt modelId="{ECE2948F-862B-4CC3-B6BC-3E6415C7F5DD}">
      <dgm:prSet phldrT="[文本]" phldr="0" custT="0"/>
      <dgm:spPr>
        <a:solidFill>
          <a:schemeClr val="accent2">
            <a:lumMod val="75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法律系统</a:t>
          </a:r>
        </a:p>
      </dgm:t>
    </dgm:pt>
    <dgm:pt modelId="{055F34F9-26B5-46B6-B947-B5718EF53A09}" type="parTrans" cxnId="{FA16069A-66FA-439B-9C75-B64500EEB73F}">
      <dgm:prSet/>
      <dgm:spPr/>
      <dgm:t>
        <a:bodyPr/>
        <a:lstStyle/>
        <a:p>
          <a:endParaRPr lang="zh-CN" altLang="en-US"/>
        </a:p>
      </dgm:t>
    </dgm:pt>
    <dgm:pt modelId="{4116C939-0673-4613-8FA7-CB6FE7258301}" type="sibTrans" cxnId="{FA16069A-66FA-439B-9C75-B64500EEB73F}">
      <dgm:prSet/>
      <dgm:spPr/>
      <dgm:t>
        <a:bodyPr/>
        <a:lstStyle/>
        <a:p>
          <a:endParaRPr lang="zh-CN" altLang="en-US"/>
        </a:p>
      </dgm:t>
    </dgm:pt>
    <dgm:pt modelId="{D34FE5D7-7525-4D59-ABC9-3998105E634C}">
      <dgm:prSet phldrT="[文本]" phldr="0" custT="0"/>
      <dgm:spPr>
        <a:solidFill>
          <a:schemeClr val="accent2">
            <a:lumMod val="75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经济生产</a:t>
          </a:r>
        </a:p>
      </dgm:t>
    </dgm:pt>
    <dgm:pt modelId="{A96BE2DD-535A-47FD-A010-195BD3C076B9}" type="parTrans" cxnId="{C1476510-88DC-4030-AFE2-D60D2D9CA785}">
      <dgm:prSet/>
      <dgm:spPr/>
      <dgm:t>
        <a:bodyPr/>
        <a:lstStyle/>
        <a:p>
          <a:endParaRPr lang="zh-CN" altLang="en-US"/>
        </a:p>
      </dgm:t>
    </dgm:pt>
    <dgm:pt modelId="{75EA9321-EAFA-4AF6-8313-8107E8EB3526}" type="sibTrans" cxnId="{C1476510-88DC-4030-AFE2-D60D2D9CA785}">
      <dgm:prSet/>
      <dgm:spPr/>
      <dgm:t>
        <a:bodyPr/>
        <a:lstStyle/>
        <a:p>
          <a:endParaRPr lang="zh-CN" altLang="en-US"/>
        </a:p>
      </dgm:t>
    </dgm:pt>
    <dgm:pt modelId="{E17F1310-B4AD-4B57-8D9B-BF776721EA77}">
      <dgm:prSet phldrT="[文本]" phldr="0" custT="0"/>
      <dgm:spPr>
        <a:solidFill>
          <a:schemeClr val="accent2">
            <a:lumMod val="75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军事保障</a:t>
          </a:r>
        </a:p>
      </dgm:t>
    </dgm:pt>
    <dgm:pt modelId="{6BAC1755-6217-4715-99C2-D1422148265D}" type="parTrans" cxnId="{98D91C5A-4B15-4718-97F3-80D5E3BF0223}">
      <dgm:prSet/>
      <dgm:spPr/>
      <dgm:t>
        <a:bodyPr/>
        <a:lstStyle/>
        <a:p>
          <a:endParaRPr lang="zh-CN" altLang="en-US"/>
        </a:p>
      </dgm:t>
    </dgm:pt>
    <dgm:pt modelId="{925984A4-8E6F-4D28-B868-DBAB08F4BD28}" type="sibTrans" cxnId="{98D91C5A-4B15-4718-97F3-80D5E3BF0223}">
      <dgm:prSet/>
      <dgm:spPr/>
      <dgm:t>
        <a:bodyPr/>
        <a:lstStyle/>
        <a:p>
          <a:endParaRPr lang="zh-CN" altLang="en-US"/>
        </a:p>
      </dgm:t>
    </dgm:pt>
    <dgm:pt modelId="{F06ACFB5-B9AB-448E-B28F-D8D2A083BE61}">
      <dgm:prSet phldr="0" custT="0"/>
      <dgm:spPr>
        <a:solidFill>
          <a:schemeClr val="accent2">
            <a:lumMod val="75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教育系统</a:t>
          </a:r>
        </a:p>
      </dgm:t>
    </dgm:pt>
    <dgm:pt modelId="{16E95BC0-7974-4055-8935-93719FD3854A}" type="parTrans" cxnId="{A9980A0D-1310-4CFB-B81C-072D9988BCAC}">
      <dgm:prSet/>
      <dgm:spPr/>
      <dgm:t>
        <a:bodyPr/>
        <a:lstStyle/>
        <a:p>
          <a:endParaRPr lang="zh-CN" altLang="en-US"/>
        </a:p>
      </dgm:t>
    </dgm:pt>
    <dgm:pt modelId="{ADD0F588-6ACE-4050-BF61-CB25D9C0C953}" type="sibTrans" cxnId="{A9980A0D-1310-4CFB-B81C-072D9988BCAC}">
      <dgm:prSet/>
      <dgm:spPr/>
      <dgm:t>
        <a:bodyPr/>
        <a:lstStyle/>
        <a:p>
          <a:endParaRPr lang="zh-CN" altLang="en-US"/>
        </a:p>
      </dgm:t>
    </dgm:pt>
    <dgm:pt modelId="{468FA009-1E87-4539-85FA-5C28B78DD6E9}">
      <dgm:prSet phldrT="[文本]" phldr="0" custT="0"/>
      <dgm:spPr>
        <a:solidFill>
          <a:schemeClr val="accent2">
            <a:lumMod val="75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政治体制</a:t>
          </a:r>
        </a:p>
      </dgm:t>
    </dgm:pt>
    <dgm:pt modelId="{F205FF88-2C9B-4658-BCAA-BEA6EB7393B2}" type="parTrans" cxnId="{50C2104C-C752-4B2D-B011-65B57F98A63C}">
      <dgm:prSet/>
      <dgm:spPr/>
      <dgm:t>
        <a:bodyPr/>
        <a:lstStyle/>
        <a:p>
          <a:endParaRPr lang="zh-CN" altLang="en-US"/>
        </a:p>
      </dgm:t>
    </dgm:pt>
    <dgm:pt modelId="{B5C730DE-1181-420B-A78D-195E914DCCF5}" type="sibTrans" cxnId="{50C2104C-C752-4B2D-B011-65B57F98A63C}">
      <dgm:prSet/>
      <dgm:spPr/>
      <dgm:t>
        <a:bodyPr/>
        <a:lstStyle/>
        <a:p>
          <a:endParaRPr lang="zh-CN" altLang="en-US"/>
        </a:p>
      </dgm:t>
    </dgm:pt>
    <dgm:pt modelId="{D5B7622F-17AC-467C-B10C-28C38C38C350}" type="pres">
      <dgm:prSet presAssocID="{37D76233-2C52-45E9-94E8-FBDCAFC81A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DECBB5-37EA-4668-8A2F-BD2C2902F22A}" type="pres">
      <dgm:prSet presAssocID="{8E2A460B-45D3-4E20-A31D-4AFE676F0DDA}" presName="centerShape" presStyleLbl="node0" presStyleIdx="0" presStyleCnt="1"/>
      <dgm:spPr/>
    </dgm:pt>
    <dgm:pt modelId="{C2E7DEFD-0505-42BF-AE13-B6483BF86572}" type="pres">
      <dgm:prSet presAssocID="{ECE2948F-862B-4CC3-B6BC-3E6415C7F5DD}" presName="node" presStyleLbl="node1" presStyleIdx="0" presStyleCnt="5">
        <dgm:presLayoutVars>
          <dgm:bulletEnabled val="1"/>
        </dgm:presLayoutVars>
      </dgm:prSet>
      <dgm:spPr/>
    </dgm:pt>
    <dgm:pt modelId="{45046E67-FA41-4C32-9E33-BDDDFBBF1D6A}" type="pres">
      <dgm:prSet presAssocID="{ECE2948F-862B-4CC3-B6BC-3E6415C7F5DD}" presName="dummy" presStyleCnt="0"/>
      <dgm:spPr/>
    </dgm:pt>
    <dgm:pt modelId="{F3596884-C09F-4C70-900E-D61864BED5F1}" type="pres">
      <dgm:prSet presAssocID="{4116C939-0673-4613-8FA7-CB6FE7258301}" presName="sibTrans" presStyleLbl="sibTrans2D1" presStyleIdx="0" presStyleCnt="5"/>
      <dgm:spPr/>
    </dgm:pt>
    <dgm:pt modelId="{44F31994-0027-4DC3-B39E-FEE01FB1A852}" type="pres">
      <dgm:prSet presAssocID="{D34FE5D7-7525-4D59-ABC9-3998105E634C}" presName="node" presStyleLbl="node1" presStyleIdx="1" presStyleCnt="5">
        <dgm:presLayoutVars>
          <dgm:bulletEnabled val="1"/>
        </dgm:presLayoutVars>
      </dgm:prSet>
      <dgm:spPr/>
    </dgm:pt>
    <dgm:pt modelId="{C6A1073C-AEB6-41D2-8257-B02F52AE6460}" type="pres">
      <dgm:prSet presAssocID="{D34FE5D7-7525-4D59-ABC9-3998105E634C}" presName="dummy" presStyleCnt="0"/>
      <dgm:spPr/>
    </dgm:pt>
    <dgm:pt modelId="{15715456-3418-4DF0-AF3A-DA59307B110D}" type="pres">
      <dgm:prSet presAssocID="{75EA9321-EAFA-4AF6-8313-8107E8EB3526}" presName="sibTrans" presStyleLbl="sibTrans2D1" presStyleIdx="1" presStyleCnt="5"/>
      <dgm:spPr/>
    </dgm:pt>
    <dgm:pt modelId="{0DA4B7DF-BD6B-46E8-940A-69050C019BB3}" type="pres">
      <dgm:prSet presAssocID="{E17F1310-B4AD-4B57-8D9B-BF776721EA77}" presName="node" presStyleLbl="node1" presStyleIdx="2" presStyleCnt="5">
        <dgm:presLayoutVars>
          <dgm:bulletEnabled val="1"/>
        </dgm:presLayoutVars>
      </dgm:prSet>
      <dgm:spPr/>
    </dgm:pt>
    <dgm:pt modelId="{9268D1C0-A139-4893-A300-CF509D15352B}" type="pres">
      <dgm:prSet presAssocID="{E17F1310-B4AD-4B57-8D9B-BF776721EA77}" presName="dummy" presStyleCnt="0"/>
      <dgm:spPr/>
    </dgm:pt>
    <dgm:pt modelId="{EBDCA107-8C73-4044-AC95-50DA28B759A8}" type="pres">
      <dgm:prSet presAssocID="{925984A4-8E6F-4D28-B868-DBAB08F4BD28}" presName="sibTrans" presStyleLbl="sibTrans2D1" presStyleIdx="2" presStyleCnt="5"/>
      <dgm:spPr/>
    </dgm:pt>
    <dgm:pt modelId="{8C762D2B-B7E1-4EAA-A68A-E6CD80EC0E61}" type="pres">
      <dgm:prSet presAssocID="{F06ACFB5-B9AB-448E-B28F-D8D2A083BE61}" presName="node" presStyleLbl="node1" presStyleIdx="3" presStyleCnt="5">
        <dgm:presLayoutVars>
          <dgm:bulletEnabled val="1"/>
        </dgm:presLayoutVars>
      </dgm:prSet>
      <dgm:spPr/>
    </dgm:pt>
    <dgm:pt modelId="{79931660-ECF0-498C-BC1F-54C30128F524}" type="pres">
      <dgm:prSet presAssocID="{F06ACFB5-B9AB-448E-B28F-D8D2A083BE61}" presName="dummy" presStyleCnt="0"/>
      <dgm:spPr/>
    </dgm:pt>
    <dgm:pt modelId="{E7E96578-1E74-4E70-A4BB-7628987A78DD}" type="pres">
      <dgm:prSet presAssocID="{ADD0F588-6ACE-4050-BF61-CB25D9C0C953}" presName="sibTrans" presStyleLbl="sibTrans2D1" presStyleIdx="3" presStyleCnt="5"/>
      <dgm:spPr/>
    </dgm:pt>
    <dgm:pt modelId="{F539A410-44AA-4A02-9F1B-997DD2B71E87}" type="pres">
      <dgm:prSet presAssocID="{468FA009-1E87-4539-85FA-5C28B78DD6E9}" presName="node" presStyleLbl="node1" presStyleIdx="4" presStyleCnt="5">
        <dgm:presLayoutVars>
          <dgm:bulletEnabled val="1"/>
        </dgm:presLayoutVars>
      </dgm:prSet>
      <dgm:spPr/>
    </dgm:pt>
    <dgm:pt modelId="{2B016566-AAE3-46FD-A114-7C13E71734EF}" type="pres">
      <dgm:prSet presAssocID="{468FA009-1E87-4539-85FA-5C28B78DD6E9}" presName="dummy" presStyleCnt="0"/>
      <dgm:spPr/>
    </dgm:pt>
    <dgm:pt modelId="{B5FF6E04-452A-4146-97F4-3BC94EB5BB87}" type="pres">
      <dgm:prSet presAssocID="{B5C730DE-1181-420B-A78D-195E914DCCF5}" presName="sibTrans" presStyleLbl="sibTrans2D1" presStyleIdx="4" presStyleCnt="5"/>
      <dgm:spPr/>
    </dgm:pt>
  </dgm:ptLst>
  <dgm:cxnLst>
    <dgm:cxn modelId="{A9980A0D-1310-4CFB-B81C-072D9988BCAC}" srcId="{8E2A460B-45D3-4E20-A31D-4AFE676F0DDA}" destId="{F06ACFB5-B9AB-448E-B28F-D8D2A083BE61}" srcOrd="3" destOrd="0" parTransId="{16E95BC0-7974-4055-8935-93719FD3854A}" sibTransId="{ADD0F588-6ACE-4050-BF61-CB25D9C0C953}"/>
    <dgm:cxn modelId="{C1476510-88DC-4030-AFE2-D60D2D9CA785}" srcId="{8E2A460B-45D3-4E20-A31D-4AFE676F0DDA}" destId="{D34FE5D7-7525-4D59-ABC9-3998105E634C}" srcOrd="1" destOrd="0" parTransId="{A96BE2DD-535A-47FD-A010-195BD3C076B9}" sibTransId="{75EA9321-EAFA-4AF6-8313-8107E8EB3526}"/>
    <dgm:cxn modelId="{9109ED29-12B8-4EC0-B3F5-202013286BB9}" type="presOf" srcId="{ADD0F588-6ACE-4050-BF61-CB25D9C0C953}" destId="{E7E96578-1E74-4E70-A4BB-7628987A78DD}" srcOrd="0" destOrd="0" presId="urn:microsoft.com/office/officeart/2005/8/layout/radial6#10"/>
    <dgm:cxn modelId="{ACC70941-2EB0-43B2-A264-48F8CCC192FB}" type="presOf" srcId="{F06ACFB5-B9AB-448E-B28F-D8D2A083BE61}" destId="{8C762D2B-B7E1-4EAA-A68A-E6CD80EC0E61}" srcOrd="0" destOrd="0" presId="urn:microsoft.com/office/officeart/2005/8/layout/radial6#10"/>
    <dgm:cxn modelId="{05EEBB64-8078-4BA4-8580-8B0C72425D5E}" type="presOf" srcId="{ECE2948F-862B-4CC3-B6BC-3E6415C7F5DD}" destId="{C2E7DEFD-0505-42BF-AE13-B6483BF86572}" srcOrd="0" destOrd="0" presId="urn:microsoft.com/office/officeart/2005/8/layout/radial6#10"/>
    <dgm:cxn modelId="{50C2104C-C752-4B2D-B011-65B57F98A63C}" srcId="{8E2A460B-45D3-4E20-A31D-4AFE676F0DDA}" destId="{468FA009-1E87-4539-85FA-5C28B78DD6E9}" srcOrd="4" destOrd="0" parTransId="{F205FF88-2C9B-4658-BCAA-BEA6EB7393B2}" sibTransId="{B5C730DE-1181-420B-A78D-195E914DCCF5}"/>
    <dgm:cxn modelId="{45249954-1B6D-49DC-8ED7-F9790D2378B1}" type="presOf" srcId="{D34FE5D7-7525-4D59-ABC9-3998105E634C}" destId="{44F31994-0027-4DC3-B39E-FEE01FB1A852}" srcOrd="0" destOrd="0" presId="urn:microsoft.com/office/officeart/2005/8/layout/radial6#10"/>
    <dgm:cxn modelId="{4302DD75-DCA3-4327-8782-C5BBB82D9466}" type="presOf" srcId="{75EA9321-EAFA-4AF6-8313-8107E8EB3526}" destId="{15715456-3418-4DF0-AF3A-DA59307B110D}" srcOrd="0" destOrd="0" presId="urn:microsoft.com/office/officeart/2005/8/layout/radial6#10"/>
    <dgm:cxn modelId="{E9B08956-F1FB-408D-810D-9A38A4B8116C}" type="presOf" srcId="{37D76233-2C52-45E9-94E8-FBDCAFC81AF1}" destId="{D5B7622F-17AC-467C-B10C-28C38C38C350}" srcOrd="0" destOrd="0" presId="urn:microsoft.com/office/officeart/2005/8/layout/radial6#10"/>
    <dgm:cxn modelId="{98D91C5A-4B15-4718-97F3-80D5E3BF0223}" srcId="{8E2A460B-45D3-4E20-A31D-4AFE676F0DDA}" destId="{E17F1310-B4AD-4B57-8D9B-BF776721EA77}" srcOrd="2" destOrd="0" parTransId="{6BAC1755-6217-4715-99C2-D1422148265D}" sibTransId="{925984A4-8E6F-4D28-B868-DBAB08F4BD28}"/>
    <dgm:cxn modelId="{AE81B481-1584-4FC0-A683-824E9353AD74}" srcId="{37D76233-2C52-45E9-94E8-FBDCAFC81AF1}" destId="{8E2A460B-45D3-4E20-A31D-4AFE676F0DDA}" srcOrd="0" destOrd="0" parTransId="{40722E6B-70D7-49DD-BCDB-C5F5A53BB946}" sibTransId="{AC66A5CC-387D-4D7B-8E90-1B8214C2F261}"/>
    <dgm:cxn modelId="{FA16069A-66FA-439B-9C75-B64500EEB73F}" srcId="{8E2A460B-45D3-4E20-A31D-4AFE676F0DDA}" destId="{ECE2948F-862B-4CC3-B6BC-3E6415C7F5DD}" srcOrd="0" destOrd="0" parTransId="{055F34F9-26B5-46B6-B947-B5718EF53A09}" sibTransId="{4116C939-0673-4613-8FA7-CB6FE7258301}"/>
    <dgm:cxn modelId="{05CF7BA6-2D1C-4B85-931D-21FCB237E5EA}" type="presOf" srcId="{E17F1310-B4AD-4B57-8D9B-BF776721EA77}" destId="{0DA4B7DF-BD6B-46E8-940A-69050C019BB3}" srcOrd="0" destOrd="0" presId="urn:microsoft.com/office/officeart/2005/8/layout/radial6#10"/>
    <dgm:cxn modelId="{BED9FEC9-1273-4AD0-B1D6-7831B52AC4F5}" type="presOf" srcId="{468FA009-1E87-4539-85FA-5C28B78DD6E9}" destId="{F539A410-44AA-4A02-9F1B-997DD2B71E87}" srcOrd="0" destOrd="0" presId="urn:microsoft.com/office/officeart/2005/8/layout/radial6#10"/>
    <dgm:cxn modelId="{06F18AD5-07EB-4BB7-8FC4-71B065E14DA0}" type="presOf" srcId="{925984A4-8E6F-4D28-B868-DBAB08F4BD28}" destId="{EBDCA107-8C73-4044-AC95-50DA28B759A8}" srcOrd="0" destOrd="0" presId="urn:microsoft.com/office/officeart/2005/8/layout/radial6#10"/>
    <dgm:cxn modelId="{9BE16ED6-D24A-4BD5-8D85-CE265A2AB901}" type="presOf" srcId="{4116C939-0673-4613-8FA7-CB6FE7258301}" destId="{F3596884-C09F-4C70-900E-D61864BED5F1}" srcOrd="0" destOrd="0" presId="urn:microsoft.com/office/officeart/2005/8/layout/radial6#10"/>
    <dgm:cxn modelId="{466A01D9-A220-44E8-9395-105E68BD6EF1}" type="presOf" srcId="{B5C730DE-1181-420B-A78D-195E914DCCF5}" destId="{B5FF6E04-452A-4146-97F4-3BC94EB5BB87}" srcOrd="0" destOrd="0" presId="urn:microsoft.com/office/officeart/2005/8/layout/radial6#10"/>
    <dgm:cxn modelId="{EA2F9AF6-96C4-46E3-945F-981AA45B9C78}" type="presOf" srcId="{8E2A460B-45D3-4E20-A31D-4AFE676F0DDA}" destId="{BADECBB5-37EA-4668-8A2F-BD2C2902F22A}" srcOrd="0" destOrd="0" presId="urn:microsoft.com/office/officeart/2005/8/layout/radial6#10"/>
    <dgm:cxn modelId="{877E4EC9-9ED6-458E-9FBE-5C4033852CE3}" type="presParOf" srcId="{D5B7622F-17AC-467C-B10C-28C38C38C350}" destId="{BADECBB5-37EA-4668-8A2F-BD2C2902F22A}" srcOrd="0" destOrd="0" presId="urn:microsoft.com/office/officeart/2005/8/layout/radial6#10"/>
    <dgm:cxn modelId="{1C8FF569-6884-4107-B107-C9097F137540}" type="presParOf" srcId="{D5B7622F-17AC-467C-B10C-28C38C38C350}" destId="{C2E7DEFD-0505-42BF-AE13-B6483BF86572}" srcOrd="1" destOrd="0" presId="urn:microsoft.com/office/officeart/2005/8/layout/radial6#10"/>
    <dgm:cxn modelId="{C39D8990-466D-4BA6-8576-291CA627F6D6}" type="presParOf" srcId="{D5B7622F-17AC-467C-B10C-28C38C38C350}" destId="{45046E67-FA41-4C32-9E33-BDDDFBBF1D6A}" srcOrd="2" destOrd="0" presId="urn:microsoft.com/office/officeart/2005/8/layout/radial6#10"/>
    <dgm:cxn modelId="{7FCE425E-B2FB-4406-A6E0-6D625B03EFDA}" type="presParOf" srcId="{D5B7622F-17AC-467C-B10C-28C38C38C350}" destId="{F3596884-C09F-4C70-900E-D61864BED5F1}" srcOrd="3" destOrd="0" presId="urn:microsoft.com/office/officeart/2005/8/layout/radial6#10"/>
    <dgm:cxn modelId="{8B096343-EB4B-4FE3-8EF7-B3B42E71B5EA}" type="presParOf" srcId="{D5B7622F-17AC-467C-B10C-28C38C38C350}" destId="{44F31994-0027-4DC3-B39E-FEE01FB1A852}" srcOrd="4" destOrd="0" presId="urn:microsoft.com/office/officeart/2005/8/layout/radial6#10"/>
    <dgm:cxn modelId="{72C23C3C-72F8-46A3-A919-13165C31BD8B}" type="presParOf" srcId="{D5B7622F-17AC-467C-B10C-28C38C38C350}" destId="{C6A1073C-AEB6-41D2-8257-B02F52AE6460}" srcOrd="5" destOrd="0" presId="urn:microsoft.com/office/officeart/2005/8/layout/radial6#10"/>
    <dgm:cxn modelId="{AE661C20-5263-490C-B4D4-CBE170A00A2F}" type="presParOf" srcId="{D5B7622F-17AC-467C-B10C-28C38C38C350}" destId="{15715456-3418-4DF0-AF3A-DA59307B110D}" srcOrd="6" destOrd="0" presId="urn:microsoft.com/office/officeart/2005/8/layout/radial6#10"/>
    <dgm:cxn modelId="{A4963EF0-C24F-48FB-8BFE-FEA6702104F8}" type="presParOf" srcId="{D5B7622F-17AC-467C-B10C-28C38C38C350}" destId="{0DA4B7DF-BD6B-46E8-940A-69050C019BB3}" srcOrd="7" destOrd="0" presId="urn:microsoft.com/office/officeart/2005/8/layout/radial6#10"/>
    <dgm:cxn modelId="{BBBFA889-B2AC-47FE-9591-C8CCD59C0707}" type="presParOf" srcId="{D5B7622F-17AC-467C-B10C-28C38C38C350}" destId="{9268D1C0-A139-4893-A300-CF509D15352B}" srcOrd="8" destOrd="0" presId="urn:microsoft.com/office/officeart/2005/8/layout/radial6#10"/>
    <dgm:cxn modelId="{90AE8EF9-C8BA-4194-8858-48EAF67171B2}" type="presParOf" srcId="{D5B7622F-17AC-467C-B10C-28C38C38C350}" destId="{EBDCA107-8C73-4044-AC95-50DA28B759A8}" srcOrd="9" destOrd="0" presId="urn:microsoft.com/office/officeart/2005/8/layout/radial6#10"/>
    <dgm:cxn modelId="{D20ED5AD-4080-46A5-A142-D98F5FB9D65C}" type="presParOf" srcId="{D5B7622F-17AC-467C-B10C-28C38C38C350}" destId="{8C762D2B-B7E1-4EAA-A68A-E6CD80EC0E61}" srcOrd="10" destOrd="0" presId="urn:microsoft.com/office/officeart/2005/8/layout/radial6#10"/>
    <dgm:cxn modelId="{AD0E806C-BB61-4788-9291-CA29091E48A0}" type="presParOf" srcId="{D5B7622F-17AC-467C-B10C-28C38C38C350}" destId="{79931660-ECF0-498C-BC1F-54C30128F524}" srcOrd="11" destOrd="0" presId="urn:microsoft.com/office/officeart/2005/8/layout/radial6#10"/>
    <dgm:cxn modelId="{66E066A4-6F6F-4591-8FF2-FA1A61EF33F5}" type="presParOf" srcId="{D5B7622F-17AC-467C-B10C-28C38C38C350}" destId="{E7E96578-1E74-4E70-A4BB-7628987A78DD}" srcOrd="12" destOrd="0" presId="urn:microsoft.com/office/officeart/2005/8/layout/radial6#10"/>
    <dgm:cxn modelId="{7262AC89-2499-4675-A14A-0FCB0CE9CA6D}" type="presParOf" srcId="{D5B7622F-17AC-467C-B10C-28C38C38C350}" destId="{F539A410-44AA-4A02-9F1B-997DD2B71E87}" srcOrd="13" destOrd="0" presId="urn:microsoft.com/office/officeart/2005/8/layout/radial6#10"/>
    <dgm:cxn modelId="{402F9B6A-4B90-4200-9F46-4A4EB4E05141}" type="presParOf" srcId="{D5B7622F-17AC-467C-B10C-28C38C38C350}" destId="{2B016566-AAE3-46FD-A114-7C13E71734EF}" srcOrd="14" destOrd="0" presId="urn:microsoft.com/office/officeart/2005/8/layout/radial6#10"/>
    <dgm:cxn modelId="{95FA54DF-52B4-4799-898C-22FC3106BBFA}" type="presParOf" srcId="{D5B7622F-17AC-467C-B10C-28C38C38C350}" destId="{B5FF6E04-452A-4146-97F4-3BC94EB5BB87}" srcOrd="15" destOrd="0" presId="urn:microsoft.com/office/officeart/2005/8/layout/radial6#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F6E04-452A-4146-97F4-3BC94EB5BB87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11880000"/>
            <a:gd name="adj2" fmla="val 1620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7E96578-1E74-4E70-A4BB-7628987A78DD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7560000"/>
            <a:gd name="adj2" fmla="val 1188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DCA107-8C73-4044-AC95-50DA28B759A8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3240000"/>
            <a:gd name="adj2" fmla="val 756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5715456-3418-4DF0-AF3A-DA59307B110D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20520000"/>
            <a:gd name="adj2" fmla="val 324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596884-C09F-4C70-900E-D61864BED5F1}">
      <dsp:nvSpPr>
        <dsp:cNvPr id="0" name=""/>
        <dsp:cNvSpPr/>
      </dsp:nvSpPr>
      <dsp:spPr>
        <a:xfrm>
          <a:off x="1833827" y="668044"/>
          <a:ext cx="4460345" cy="4460345"/>
        </a:xfrm>
        <a:prstGeom prst="blockArc">
          <a:avLst>
            <a:gd name="adj1" fmla="val 16200000"/>
            <a:gd name="adj2" fmla="val 20520000"/>
            <a:gd name="adj3" fmla="val 4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DECBB5-37EA-4668-8A2F-BD2C2902F22A}">
      <dsp:nvSpPr>
        <dsp:cNvPr id="0" name=""/>
        <dsp:cNvSpPr/>
      </dsp:nvSpPr>
      <dsp:spPr>
        <a:xfrm>
          <a:off x="3038078" y="1872295"/>
          <a:ext cx="2051843" cy="20518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100" kern="1200"/>
            <a:t>主日聚会</a:t>
          </a:r>
        </a:p>
      </dsp:txBody>
      <dsp:txXfrm>
        <a:off x="3338563" y="2172780"/>
        <a:ext cx="1450873" cy="1450873"/>
      </dsp:txXfrm>
    </dsp:sp>
    <dsp:sp modelId="{C2E7DEFD-0505-42BF-AE13-B6483BF86572}">
      <dsp:nvSpPr>
        <dsp:cNvPr id="0" name=""/>
        <dsp:cNvSpPr/>
      </dsp:nvSpPr>
      <dsp:spPr>
        <a:xfrm>
          <a:off x="3345854" y="1605"/>
          <a:ext cx="1436290" cy="1436290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法律系统</a:t>
          </a:r>
        </a:p>
      </dsp:txBody>
      <dsp:txXfrm>
        <a:off x="3556194" y="211945"/>
        <a:ext cx="1015610" cy="1015610"/>
      </dsp:txXfrm>
    </dsp:sp>
    <dsp:sp modelId="{44F31994-0027-4DC3-B39E-FEE01FB1A852}">
      <dsp:nvSpPr>
        <dsp:cNvPr id="0" name=""/>
        <dsp:cNvSpPr/>
      </dsp:nvSpPr>
      <dsp:spPr>
        <a:xfrm>
          <a:off x="5417699" y="1506888"/>
          <a:ext cx="1436290" cy="1436290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经济生产</a:t>
          </a:r>
        </a:p>
      </dsp:txBody>
      <dsp:txXfrm>
        <a:off x="5628039" y="1717228"/>
        <a:ext cx="1015610" cy="1015610"/>
      </dsp:txXfrm>
    </dsp:sp>
    <dsp:sp modelId="{0DA4B7DF-BD6B-46E8-940A-69050C019BB3}">
      <dsp:nvSpPr>
        <dsp:cNvPr id="0" name=""/>
        <dsp:cNvSpPr/>
      </dsp:nvSpPr>
      <dsp:spPr>
        <a:xfrm>
          <a:off x="4626324" y="3942488"/>
          <a:ext cx="1436290" cy="1436290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军事保障</a:t>
          </a:r>
        </a:p>
      </dsp:txBody>
      <dsp:txXfrm>
        <a:off x="4836664" y="4152828"/>
        <a:ext cx="1015610" cy="1015610"/>
      </dsp:txXfrm>
    </dsp:sp>
    <dsp:sp modelId="{8C762D2B-B7E1-4EAA-A68A-E6CD80EC0E61}">
      <dsp:nvSpPr>
        <dsp:cNvPr id="0" name=""/>
        <dsp:cNvSpPr/>
      </dsp:nvSpPr>
      <dsp:spPr>
        <a:xfrm>
          <a:off x="2065384" y="3942488"/>
          <a:ext cx="1436290" cy="1436290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教育系统</a:t>
          </a:r>
        </a:p>
      </dsp:txBody>
      <dsp:txXfrm>
        <a:off x="2275724" y="4152828"/>
        <a:ext cx="1015610" cy="1015610"/>
      </dsp:txXfrm>
    </dsp:sp>
    <dsp:sp modelId="{F539A410-44AA-4A02-9F1B-997DD2B71E87}">
      <dsp:nvSpPr>
        <dsp:cNvPr id="0" name=""/>
        <dsp:cNvSpPr/>
      </dsp:nvSpPr>
      <dsp:spPr>
        <a:xfrm>
          <a:off x="1274010" y="1506888"/>
          <a:ext cx="1436290" cy="1436290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/>
            <a:t>政治体制</a:t>
          </a:r>
        </a:p>
      </dsp:txBody>
      <dsp:txXfrm>
        <a:off x="1484350" y="1717228"/>
        <a:ext cx="1015610" cy="1015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#10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4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9128E-97D2-4C83-B980-F31FEC59DD9C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5D8A4-2BA1-43D9-98E4-953ABF8E1F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005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49F42C-2DAE-424C-A4B8-3140182C3E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幼圆" panose="02010509060101010101" charset="-122"/>
                <a:ea typeface="幼圆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371612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8173595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9019971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17231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16340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47066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920751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52529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94204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9223507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73613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165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幼圆" panose="02010509060101010101" pitchFamily="49" charset="-122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接连接符 37"/>
          <p:cNvCxnSpPr/>
          <p:nvPr>
            <p:custDataLst>
              <p:tags r:id="rId2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>
            <p:custDataLst>
              <p:tags r:id="rId3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22" name="文本框 21"/>
          <p:cNvSpPr txBox="1"/>
          <p:nvPr>
            <p:custDataLst>
              <p:tags r:id="rId4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25" name="矩形 24"/>
          <p:cNvSpPr/>
          <p:nvPr>
            <p:custDataLst>
              <p:tags r:id="rId5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76925" y="2185035"/>
            <a:ext cx="370840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01. 国度的荣耀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02. 国度的阶段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03. 国度的领域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04. 国度的得胜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05. 整全的观念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国度的得胜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胜过黑暗的权势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世人都受制于世界的制度、经济、文化等各种因素。</a:t>
            </a:r>
          </a:p>
          <a:p>
            <a:r>
              <a:rPr lang="zh-CN" altLang="en-US" dirty="0"/>
              <a:t>基督徒应该勇敢地向世界说</a:t>
            </a:r>
            <a:r>
              <a:rPr lang="en-US" altLang="zh-CN" dirty="0"/>
              <a:t>“</a:t>
            </a:r>
            <a:r>
              <a:rPr dirty="0"/>
              <a:t>不</a:t>
            </a:r>
            <a:r>
              <a:rPr lang="en-US" altLang="zh-CN" dirty="0"/>
              <a:t>”</a:t>
            </a:r>
            <a:r>
              <a:rPr dirty="0"/>
              <a:t>，并依靠神的能力胜过世界的封锁。</a:t>
            </a:r>
          </a:p>
          <a:p>
            <a:r>
              <a:rPr dirty="0"/>
              <a:t>譬如：</a:t>
            </a:r>
            <a:r>
              <a:t>基督徒商人不</a:t>
            </a:r>
            <a:r>
              <a:rPr lang="zh-CN" altLang="en-US"/>
              <a:t>按照商业</a:t>
            </a:r>
            <a:r>
              <a:t>的潜规则作生意</a:t>
            </a:r>
            <a:r>
              <a:rPr dirty="0"/>
              <a:t>；基督徒的家庭，按照圣经的原则教养儿女，不受制于世俗的学校。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综合竞争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竞争关系：约 15:18-19 世人若恨你们，你们该知道恨你们以先，已经恨我了。你们若属世界，世界必爱属自己的；只因你们不属世界，乃是我从世界中拣选了你们，所以世界就恨你们。</a:t>
            </a:r>
          </a:p>
          <a:p>
            <a:endParaRPr lang="zh-CN" altLang="en-US"/>
          </a:p>
          <a:p>
            <a:r>
              <a:rPr lang="zh-CN" altLang="en-US"/>
              <a:t>教会与世界存在着本质的竞争关系。</a:t>
            </a:r>
          </a:p>
          <a:p>
            <a:r>
              <a:rPr lang="zh-CN" altLang="en-US"/>
              <a:t>教会与世界的竞争不仅仅是属灵的，也包括生活的各个层面。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世界的诡计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出 1:9-10 对他的百姓说：“看哪，这以色列民比我们还多，又比我们强盛。来吧！我们不如用巧计待他们，恐怕他们多起来，日后若遇什么争战的事，就连合我们的仇敌攻击我们，离开这地去了。”</a:t>
            </a:r>
          </a:p>
          <a:p>
            <a:r>
              <a:rPr lang="zh-CN" altLang="en-US"/>
              <a:t>世界抢夺神百姓的：</a:t>
            </a:r>
          </a:p>
          <a:p>
            <a:r>
              <a:rPr lang="zh-CN" altLang="en-US"/>
              <a:t>身份：把神的百姓变作世界的奴隶；</a:t>
            </a:r>
          </a:p>
          <a:p>
            <a:r>
              <a:t>时间：把敬拜神的时间变作做苦工的时间；</a:t>
            </a:r>
          </a:p>
          <a:p>
            <a:r>
              <a:t>儿女：消灭神家的后裔。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国度的体制保障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经济是关系具体生活的关键因素。旧约律法中启示了一个完整的经济运作体系，为了保障国民生活的有序进行。在这个国度保障体系中，每一个人依存于国度的法律体制。</a:t>
            </a:r>
          </a:p>
          <a:p>
            <a:r>
              <a:rPr lang="zh-CN" altLang="en-US" dirty="0"/>
              <a:t>在新约中， 耶稣基督应许了另一种看不见的国度体制保障，他说：你们要先求他的国和他的义，其它一切都要加给你们了。</a:t>
            </a:r>
          </a:p>
          <a:p>
            <a:r>
              <a:rPr lang="zh-CN" altLang="en-US" dirty="0"/>
              <a:t>在初代教会中，形成了一个凡物公用的经济共同体，保障生活在其中的每一个信徒的生活，实现了神对国度生活的应许。</a:t>
            </a:r>
          </a:p>
          <a:p>
            <a:r>
              <a:rPr lang="zh-CN" altLang="en-US" dirty="0"/>
              <a:t>健康完整的经济神学是深化教会综合发展的关键。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今日教会的现状</a:t>
            </a:r>
          </a:p>
        </p:txBody>
      </p:sp>
      <p:graphicFrame>
        <p:nvGraphicFramePr>
          <p:cNvPr id="4" name="图示 3"/>
          <p:cNvGraphicFramePr/>
          <p:nvPr/>
        </p:nvGraphicFramePr>
        <p:xfrm>
          <a:off x="2032000" y="1079500"/>
          <a:ext cx="8128000" cy="5418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097860" y="568908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属灵争战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今日教会的危机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今日教会仅仅是敬拜和学习宗教知识的场所，失去了国度的许多综合功能。</a:t>
            </a:r>
          </a:p>
          <a:p>
            <a:r>
              <a:rPr lang="zh-CN" altLang="en-US" dirty="0"/>
              <a:t>信徒生活的许多层面受制于社会的供应保障体系，以至于许多信徒的实际生活无法经历耶稣基督所应许的自由。</a:t>
            </a:r>
          </a:p>
          <a:p>
            <a:r>
              <a:rPr lang="zh-CN" altLang="en-US" dirty="0"/>
              <a:t>国度是一个综合的社会生态，各个子系统彼此配合、整合，形成良性的循环。今日教会需要围绕神的国度大使命，发展综合的生态系统。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教会的发展危机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882" y="1306160"/>
            <a:ext cx="10852237" cy="5041355"/>
          </a:xfrm>
        </p:spPr>
        <p:txBody>
          <a:bodyPr/>
          <a:lstStyle/>
          <a:p>
            <a:r>
              <a:rPr lang="zh-CN" altLang="en-US"/>
              <a:t>信仰生活不仅仅指做礼拜，参加小组。信徒生活的每一个方面都需要整合在信仰实践中。</a:t>
            </a:r>
          </a:p>
          <a:p>
            <a:r>
              <a:rPr lang="zh-CN" altLang="en-US"/>
              <a:t>今日教会仅仅提供了单一的敬拜和学习，信徒生活的许多层面严重依赖世俗社会的供应，以至于当信徒生活与世俗标准相冲突时，常常受制于世俗社会。</a:t>
            </a:r>
          </a:p>
          <a:p>
            <a:r>
              <a:rPr lang="zh-CN" altLang="en-US"/>
              <a:t>信仰生活的自由不仅仅反映在敬拜的自由，应当努力依靠神的能力，在生活的各个层面加以整合。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5"/>
  <p:tag name="KSO_WM_TEMPLATE_SUBCATEGORY" val="19"/>
  <p:tag name="KSO_WM_TEMPLATE_MASTER_TYPE" val="0"/>
  <p:tag name="KSO_WM_TEMPLATE_COLOR_TYPE" val="1"/>
  <p:tag name="KSO_WM_SLIDE_ITEM_CNT" val="5"/>
  <p:tag name="KSO_WM_SLIDE_INDEX" val="5"/>
  <p:tag name="KSO_WM_TAG_VERSION" val="1.0"/>
  <p:tag name="KSO_WM_BEAUTIFY_FLAG" val="#wm#"/>
  <p:tag name="KSO_WM_TEMPLATE_CATEGORY" val="custom"/>
  <p:tag name="KSO_WM_TEMPLATE_INDEX" val="20205081"/>
  <p:tag name="KSO_WM_SLIDE_TYPE" val="contents"/>
  <p:tag name="KSO_WM_SLIDE_SUBTYPE" val="diag"/>
  <p:tag name="KSO_WM_DIAGRAM_GROUP_CODE" val="l1-1"/>
  <p:tag name="KSO_WM_SLIDE_DIAGTYPE" val="l"/>
  <p:tag name="KSO_WM_SLIDE_LAYOUT" val="a_b_l"/>
  <p:tag name="KSO_WM_SLIDE_LAYOUT_CNT" val="1_1_1"/>
  <p:tag name="KSO_WM_UNIT_SHOW_EDIT_AREA_INDICATION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5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5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5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宽屏</PresentationFormat>
  <Paragraphs>54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幼圆</vt:lpstr>
      <vt:lpstr>Arial</vt:lpstr>
      <vt:lpstr>Calibri</vt:lpstr>
      <vt:lpstr>Wingdings</vt:lpstr>
      <vt:lpstr>1_Office 主题​​</vt:lpstr>
      <vt:lpstr>PowerPoint 演示文稿</vt:lpstr>
      <vt:lpstr>国度的得胜</vt:lpstr>
      <vt:lpstr>胜过黑暗的权势</vt:lpstr>
      <vt:lpstr>综合竞争</vt:lpstr>
      <vt:lpstr>世界的诡计</vt:lpstr>
      <vt:lpstr>国度的体制保障</vt:lpstr>
      <vt:lpstr>今日教会的现状</vt:lpstr>
      <vt:lpstr>今日教会的危机</vt:lpstr>
      <vt:lpstr>教会的发展危机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2023-08-20T13:15:04Z</dcterms:created>
  <dcterms:modified xsi:type="dcterms:W3CDTF">2023-08-20T13:15:31Z</dcterms:modified>
</cp:coreProperties>
</file>