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1" r:id="rId2"/>
    <p:sldId id="615" r:id="rId3"/>
    <p:sldId id="616" r:id="rId4"/>
    <p:sldId id="651" r:id="rId5"/>
    <p:sldId id="617" r:id="rId6"/>
    <p:sldId id="618" r:id="rId7"/>
    <p:sldId id="61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991766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52382440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29344085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99110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26913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44370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352914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8824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61947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2488682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94316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78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幼圆" panose="02010509060101010101" pitchFamily="49" charset="-122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>
            <p:custDataLst>
              <p:tags r:id="rId2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>
            <p:custDataLst>
              <p:tags r:id="rId3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22" name="文本框 21"/>
          <p:cNvSpPr txBox="1"/>
          <p:nvPr>
            <p:custDataLst>
              <p:tags r:id="rId4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25" name="矩形 24"/>
          <p:cNvSpPr/>
          <p:nvPr>
            <p:custDataLst>
              <p:tags r:id="rId5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76925" y="2185035"/>
            <a:ext cx="370840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国度的荣耀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国度的阶段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国度的领域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国度的得胜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整全的观念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国度的发展阶段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已然未然的国度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已然的国度：</a:t>
            </a:r>
          </a:p>
          <a:p>
            <a:pPr lvl="1"/>
            <a:r>
              <a:rPr lang="zh-CN" altLang="en-US"/>
              <a:t>以色列的国度；</a:t>
            </a:r>
          </a:p>
          <a:p>
            <a:pPr lvl="1"/>
            <a:r>
              <a:rPr lang="zh-CN" altLang="en-US"/>
              <a:t>教会的国度彰显；</a:t>
            </a:r>
          </a:p>
          <a:p>
            <a:pPr lvl="0"/>
            <a:r>
              <a:rPr lang="zh-CN" altLang="en-US"/>
              <a:t>未然的国度：</a:t>
            </a:r>
          </a:p>
          <a:p>
            <a:pPr lvl="1"/>
            <a:r>
              <a:rPr lang="zh-CN" altLang="en-US"/>
              <a:t>将来基督再来建立的国度。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B61410-C75D-3E43-B637-4A69FF9E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国度阶段的预表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92BF1C-9A8E-F941-9083-198E5BA9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出埃及的过程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出埃及的救赎，脱离法老的权势。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旷野的操练，预备承受完全的国度。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以色列进迦南，预备永恒的国度。</a:t>
            </a:r>
            <a:endParaRPr kumimoji="1" lang="en-US" altLang="zh-CN" dirty="0"/>
          </a:p>
          <a:p>
            <a:r>
              <a:rPr kumimoji="1" lang="zh-CN" altLang="en-US" dirty="0"/>
              <a:t>新约的救赎过程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救赎，脱离黑暗的权势。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今生的旷野操练，预备承受永恒的国度。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耶稣基督再来，承受</a:t>
            </a:r>
            <a:r>
              <a:rPr kumimoji="1" lang="zh-CN" altLang="en-US"/>
              <a:t>永恒的国度。</a:t>
            </a:r>
            <a:endParaRPr kumimoji="1"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5B74B40-128A-F442-BE3E-CEB31535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42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初代教会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初代教会是对旧约国度预言的部分应验。</a:t>
            </a:r>
          </a:p>
          <a:p>
            <a:pPr lvl="1"/>
            <a:r>
              <a:rPr lang="zh-CN" altLang="en-US" sz="2400"/>
              <a:t>徒 4:32-35那许多信的人都是一心一意的，没有一人说他的东西有一样是自己的，都是大家公用。使徒大有能力，见证主耶稣复活，众人也都蒙大恩。</a:t>
            </a:r>
            <a:r>
              <a:rPr lang="zh-CN" altLang="en-US" sz="2400">
                <a:solidFill>
                  <a:srgbClr val="C00000"/>
                </a:solidFill>
              </a:rPr>
              <a:t>内中也没有一个缺乏的</a:t>
            </a:r>
            <a:r>
              <a:rPr lang="zh-CN" altLang="en-US" sz="2400"/>
              <a:t>，因为人人将田产房屋都卖了，把所卖的价银拿来，放在使徒脚前，照各人所需用的，分给各人。</a:t>
            </a:r>
          </a:p>
          <a:p>
            <a:r>
              <a:rPr lang="zh-CN" altLang="en-US" sz="2400"/>
              <a:t>旧约应许</a:t>
            </a:r>
          </a:p>
          <a:p>
            <a:pPr lvl="1"/>
            <a:r>
              <a:rPr lang="zh-CN" altLang="en-US" sz="2400"/>
              <a:t>申 15:5你若留意听从耶和华你　神的话，谨守遵行我今日所吩咐你这一切的命令，就必</a:t>
            </a:r>
            <a:r>
              <a:rPr lang="zh-CN" altLang="en-US" sz="2400">
                <a:solidFill>
                  <a:srgbClr val="C00000"/>
                </a:solidFill>
              </a:rPr>
              <a:t>在你们中间没有穷人了</a:t>
            </a:r>
            <a:r>
              <a:rPr lang="zh-CN" altLang="en-US" sz="2400"/>
              <a:t>。在耶和华你　神所赐你为业的地上，耶和华必大大赐福与你。</a:t>
            </a:r>
          </a:p>
          <a:p>
            <a:endParaRPr lang="zh-CN" altLang="en-US" sz="24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祷告蒙应允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新约应许</a:t>
            </a:r>
          </a:p>
          <a:p>
            <a:pPr lvl="1"/>
            <a:r>
              <a:rPr lang="zh-CN" altLang="en-US" sz="2400"/>
              <a:t>太 6:8你们不可效法他们，因为你们没有祈求以先，你们所需用的，你们的父早已知道了。”</a:t>
            </a:r>
            <a:r>
              <a:rPr lang="en-US" altLang="zh-CN" sz="2400"/>
              <a:t>……</a:t>
            </a:r>
            <a:r>
              <a:rPr lang="zh-CN" altLang="en-US" sz="2400"/>
              <a:t> 6:32-33这都是外邦人所求的。你们需用的这一切东西，你们的天父是知道的。你们要先求他的国和他的义，这些东西都要加给你们了。</a:t>
            </a:r>
            <a:r>
              <a:rPr lang="en-US" altLang="zh-CN" sz="2400"/>
              <a:t>……</a:t>
            </a:r>
            <a:r>
              <a:rPr lang="zh-CN" altLang="en-US" sz="2400"/>
              <a:t>7:7-8“你们祈求，就给你们；寻找，就寻见；叩门，就给你们开门。因为凡祈求的，就得着；寻找的，就寻见；叩门的，就给他开门。</a:t>
            </a:r>
          </a:p>
          <a:p>
            <a:r>
              <a:rPr lang="zh-CN" altLang="en-US" sz="2400"/>
              <a:t>旧约应许</a:t>
            </a:r>
          </a:p>
          <a:p>
            <a:pPr lvl="1"/>
            <a:r>
              <a:rPr lang="zh-CN" altLang="en-US" sz="2400"/>
              <a:t>赛 65:24他们尚未求告，我就应允；正说话的时候，我就垂听。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将来的国度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启 21:1-5我又看见一个新天新地，因为先前的天地已经过去了，海也不再有了。我又看见圣城新耶路撒冷由　神那里从天而降，预备好了，就如新妇妆饰整齐，等候丈夫。我听见有大声音从宝座出来说：“看哪，　神的帐幕在人间。他要与人同住，他们要作他的子民；　神要亲自与他们同在，作他们的　神。　神要擦去他们一切的眼泪，不再有死亡，也不再有悲哀、哭号、疼痛，因为以前的事都过去了。”坐宝座的说：“看哪，我将一切都更新了。”又说：“你要写上，因这些话是可信的，是真实的。”</a:t>
            </a:r>
            <a:r>
              <a:rPr lang="en-US" altLang="zh-CN"/>
              <a:t>……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5"/>
  <p:tag name="KSO_WM_TEMPLATE_SUBCATEGORY" val="19"/>
  <p:tag name="KSO_WM_TEMPLATE_MASTER_TYPE" val="0"/>
  <p:tag name="KSO_WM_TEMPLATE_COLOR_TYPE" val="1"/>
  <p:tag name="KSO_WM_SLIDE_ITEM_CNT" val="5"/>
  <p:tag name="KSO_WM_SLIDE_INDEX" val="5"/>
  <p:tag name="KSO_WM_TAG_VERSION" val="1.0"/>
  <p:tag name="KSO_WM_BEAUTIFY_FLAG" val="#wm#"/>
  <p:tag name="KSO_WM_TEMPLATE_CATEGORY" val="custom"/>
  <p:tag name="KSO_WM_TEMPLATE_INDEX" val="20205081"/>
  <p:tag name="KSO_WM_SLIDE_TYPE" val="contents"/>
  <p:tag name="KSO_WM_SLIDE_SUBTYPE" val="diag"/>
  <p:tag name="KSO_WM_DIAGRAM_GROUP_CODE" val="l1-1"/>
  <p:tag name="KSO_WM_SLIDE_DIAGTYPE" val="l"/>
  <p:tag name="KSO_WM_SLIDE_LAYOUT" val="a_b_l"/>
  <p:tag name="KSO_WM_SLIDE_LAYOUT_CNT" val="1_1_1"/>
  <p:tag name="KSO_WM_UNIT_SHOW_EDIT_AREA_INDICATION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5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5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5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宽屏</PresentationFormat>
  <Paragraphs>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幼圆</vt:lpstr>
      <vt:lpstr>Arial</vt:lpstr>
      <vt:lpstr>Wingdings</vt:lpstr>
      <vt:lpstr>1_Office 主题​​</vt:lpstr>
      <vt:lpstr>PowerPoint 演示文稿</vt:lpstr>
      <vt:lpstr>国度的发展阶段 </vt:lpstr>
      <vt:lpstr>已然未然的国度</vt:lpstr>
      <vt:lpstr>国度阶段的预表</vt:lpstr>
      <vt:lpstr>初代教会</vt:lpstr>
      <vt:lpstr>祷告蒙应允</vt:lpstr>
      <vt:lpstr>将来的国度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2023-08-20T13:12:05Z</dcterms:created>
  <dcterms:modified xsi:type="dcterms:W3CDTF">2023-08-20T13:12:29Z</dcterms:modified>
</cp:coreProperties>
</file>