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4" r:id="rId2"/>
    <p:sldId id="600" r:id="rId3"/>
    <p:sldId id="605" r:id="rId4"/>
    <p:sldId id="606" r:id="rId5"/>
    <p:sldId id="607" r:id="rId6"/>
    <p:sldId id="608" r:id="rId7"/>
    <p:sldId id="609" r:id="rId8"/>
    <p:sldId id="610" r:id="rId9"/>
    <p:sldId id="611" r:id="rId10"/>
    <p:sldId id="612" r:id="rId11"/>
    <p:sldId id="613" r:id="rId12"/>
    <p:sldId id="614" r:id="rId13"/>
    <p:sldId id="650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D76233-2C52-45E9-94E8-FBDCAFC81AF1}" type="doc">
      <dgm:prSet loTypeId="urn:microsoft.com/office/officeart/2005/8/layout/radial6#9" loCatId="cycle" qsTypeId="urn:microsoft.com/office/officeart/2005/8/quickstyle/simple5#3" qsCatId="simple" csTypeId="urn:microsoft.com/office/officeart/2005/8/colors/accent1_2#3" csCatId="accent1" phldr="0"/>
      <dgm:spPr/>
      <dgm:t>
        <a:bodyPr/>
        <a:lstStyle/>
        <a:p>
          <a:endParaRPr lang="zh-CN" altLang="en-US"/>
        </a:p>
      </dgm:t>
    </dgm:pt>
    <dgm:pt modelId="{8E2A460B-45D3-4E20-A31D-4AFE676F0DDA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祭司系统</a:t>
          </a:r>
        </a:p>
      </dgm:t>
    </dgm:pt>
    <dgm:pt modelId="{40722E6B-70D7-49DD-BCDB-C5F5A53BB946}" type="parTrans" cxnId="{FDBD7DF2-4BCF-4119-9D74-06F54B19D16B}">
      <dgm:prSet/>
      <dgm:spPr/>
      <dgm:t>
        <a:bodyPr/>
        <a:lstStyle/>
        <a:p>
          <a:endParaRPr lang="zh-CN" altLang="en-US"/>
        </a:p>
      </dgm:t>
    </dgm:pt>
    <dgm:pt modelId="{AC66A5CC-387D-4D7B-8E90-1B8214C2F261}" type="sibTrans" cxnId="{FDBD7DF2-4BCF-4119-9D74-06F54B19D16B}">
      <dgm:prSet/>
      <dgm:spPr/>
      <dgm:t>
        <a:bodyPr/>
        <a:lstStyle/>
        <a:p>
          <a:endParaRPr lang="zh-CN" altLang="en-US"/>
        </a:p>
      </dgm:t>
    </dgm:pt>
    <dgm:pt modelId="{ECE2948F-862B-4CC3-B6BC-3E6415C7F5DD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法律系统</a:t>
          </a:r>
        </a:p>
      </dgm:t>
    </dgm:pt>
    <dgm:pt modelId="{055F34F9-26B5-46B6-B947-B5718EF53A09}" type="parTrans" cxnId="{0819381F-9D80-406B-B2E3-9D3E639C8F78}">
      <dgm:prSet/>
      <dgm:spPr/>
      <dgm:t>
        <a:bodyPr/>
        <a:lstStyle/>
        <a:p>
          <a:endParaRPr lang="zh-CN" altLang="en-US"/>
        </a:p>
      </dgm:t>
    </dgm:pt>
    <dgm:pt modelId="{4116C939-0673-4613-8FA7-CB6FE7258301}" type="sibTrans" cxnId="{0819381F-9D80-406B-B2E3-9D3E639C8F78}">
      <dgm:prSet/>
      <dgm:spPr/>
      <dgm:t>
        <a:bodyPr/>
        <a:lstStyle/>
        <a:p>
          <a:endParaRPr lang="zh-CN" altLang="en-US"/>
        </a:p>
      </dgm:t>
    </dgm:pt>
    <dgm:pt modelId="{D34FE5D7-7525-4D59-ABC9-3998105E634C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经济生产</a:t>
          </a:r>
        </a:p>
      </dgm:t>
    </dgm:pt>
    <dgm:pt modelId="{A96BE2DD-535A-47FD-A010-195BD3C076B9}" type="parTrans" cxnId="{76303E7E-0AF5-4428-B6FF-2ED0D6131B1D}">
      <dgm:prSet/>
      <dgm:spPr/>
      <dgm:t>
        <a:bodyPr/>
        <a:lstStyle/>
        <a:p>
          <a:endParaRPr lang="zh-CN" altLang="en-US"/>
        </a:p>
      </dgm:t>
    </dgm:pt>
    <dgm:pt modelId="{75EA9321-EAFA-4AF6-8313-8107E8EB3526}" type="sibTrans" cxnId="{76303E7E-0AF5-4428-B6FF-2ED0D6131B1D}">
      <dgm:prSet/>
      <dgm:spPr/>
      <dgm:t>
        <a:bodyPr/>
        <a:lstStyle/>
        <a:p>
          <a:endParaRPr lang="zh-CN" altLang="en-US"/>
        </a:p>
      </dgm:t>
    </dgm:pt>
    <dgm:pt modelId="{E17F1310-B4AD-4B57-8D9B-BF776721EA77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军事保障</a:t>
          </a:r>
        </a:p>
      </dgm:t>
    </dgm:pt>
    <dgm:pt modelId="{6BAC1755-6217-4715-99C2-D1422148265D}" type="parTrans" cxnId="{15EF165F-348D-4D71-B6A0-46B52820DDEA}">
      <dgm:prSet/>
      <dgm:spPr/>
      <dgm:t>
        <a:bodyPr/>
        <a:lstStyle/>
        <a:p>
          <a:endParaRPr lang="zh-CN" altLang="en-US"/>
        </a:p>
      </dgm:t>
    </dgm:pt>
    <dgm:pt modelId="{925984A4-8E6F-4D28-B868-DBAB08F4BD28}" type="sibTrans" cxnId="{15EF165F-348D-4D71-B6A0-46B52820DDEA}">
      <dgm:prSet/>
      <dgm:spPr/>
      <dgm:t>
        <a:bodyPr/>
        <a:lstStyle/>
        <a:p>
          <a:endParaRPr lang="zh-CN" altLang="en-US"/>
        </a:p>
      </dgm:t>
    </dgm:pt>
    <dgm:pt modelId="{F06ACFB5-B9AB-448E-B28F-D8D2A083BE61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教育系统</a:t>
          </a:r>
        </a:p>
      </dgm:t>
    </dgm:pt>
    <dgm:pt modelId="{16E95BC0-7974-4055-8935-93719FD3854A}" type="parTrans" cxnId="{E55FA0DB-96A8-448B-9C3D-559AF0868E68}">
      <dgm:prSet/>
      <dgm:spPr/>
    </dgm:pt>
    <dgm:pt modelId="{ADD0F588-6ACE-4050-BF61-CB25D9C0C953}" type="sibTrans" cxnId="{E55FA0DB-96A8-448B-9C3D-559AF0868E68}">
      <dgm:prSet/>
      <dgm:spPr/>
    </dgm:pt>
    <dgm:pt modelId="{468FA009-1E87-4539-85FA-5C28B78DD6E9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政治体制</a:t>
          </a:r>
        </a:p>
      </dgm:t>
    </dgm:pt>
    <dgm:pt modelId="{F205FF88-2C9B-4658-BCAA-BEA6EB7393B2}" type="parTrans" cxnId="{DB2EC5C8-0D28-4633-87F5-A8B782CA5FD3}">
      <dgm:prSet/>
      <dgm:spPr/>
      <dgm:t>
        <a:bodyPr/>
        <a:lstStyle/>
        <a:p>
          <a:endParaRPr lang="zh-CN" altLang="en-US"/>
        </a:p>
      </dgm:t>
    </dgm:pt>
    <dgm:pt modelId="{B5C730DE-1181-420B-A78D-195E914DCCF5}" type="sibTrans" cxnId="{DB2EC5C8-0D28-4633-87F5-A8B782CA5FD3}">
      <dgm:prSet/>
      <dgm:spPr/>
      <dgm:t>
        <a:bodyPr/>
        <a:lstStyle/>
        <a:p>
          <a:endParaRPr lang="zh-CN" altLang="en-US"/>
        </a:p>
      </dgm:t>
    </dgm:pt>
    <dgm:pt modelId="{D5B7622F-17AC-467C-B10C-28C38C38C350}" type="pres">
      <dgm:prSet presAssocID="{37D76233-2C52-45E9-94E8-FBDCAFC81AF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DECBB5-37EA-4668-8A2F-BD2C2902F22A}" type="pres">
      <dgm:prSet presAssocID="{8E2A460B-45D3-4E20-A31D-4AFE676F0DDA}" presName="centerShape" presStyleLbl="node0" presStyleIdx="0" presStyleCnt="1"/>
      <dgm:spPr/>
    </dgm:pt>
    <dgm:pt modelId="{C2E7DEFD-0505-42BF-AE13-B6483BF86572}" type="pres">
      <dgm:prSet presAssocID="{ECE2948F-862B-4CC3-B6BC-3E6415C7F5DD}" presName="node" presStyleLbl="node1" presStyleIdx="0" presStyleCnt="5">
        <dgm:presLayoutVars>
          <dgm:bulletEnabled val="1"/>
        </dgm:presLayoutVars>
      </dgm:prSet>
      <dgm:spPr/>
    </dgm:pt>
    <dgm:pt modelId="{45046E67-FA41-4C32-9E33-BDDDFBBF1D6A}" type="pres">
      <dgm:prSet presAssocID="{ECE2948F-862B-4CC3-B6BC-3E6415C7F5DD}" presName="dummy" presStyleCnt="0"/>
      <dgm:spPr/>
    </dgm:pt>
    <dgm:pt modelId="{F3596884-C09F-4C70-900E-D61864BED5F1}" type="pres">
      <dgm:prSet presAssocID="{4116C939-0673-4613-8FA7-CB6FE7258301}" presName="sibTrans" presStyleLbl="sibTrans2D1" presStyleIdx="0" presStyleCnt="5"/>
      <dgm:spPr/>
    </dgm:pt>
    <dgm:pt modelId="{44F31994-0027-4DC3-B39E-FEE01FB1A852}" type="pres">
      <dgm:prSet presAssocID="{D34FE5D7-7525-4D59-ABC9-3998105E634C}" presName="node" presStyleLbl="node1" presStyleIdx="1" presStyleCnt="5">
        <dgm:presLayoutVars>
          <dgm:bulletEnabled val="1"/>
        </dgm:presLayoutVars>
      </dgm:prSet>
      <dgm:spPr/>
    </dgm:pt>
    <dgm:pt modelId="{C6A1073C-AEB6-41D2-8257-B02F52AE6460}" type="pres">
      <dgm:prSet presAssocID="{D34FE5D7-7525-4D59-ABC9-3998105E634C}" presName="dummy" presStyleCnt="0"/>
      <dgm:spPr/>
    </dgm:pt>
    <dgm:pt modelId="{15715456-3418-4DF0-AF3A-DA59307B110D}" type="pres">
      <dgm:prSet presAssocID="{75EA9321-EAFA-4AF6-8313-8107E8EB3526}" presName="sibTrans" presStyleLbl="sibTrans2D1" presStyleIdx="1" presStyleCnt="5"/>
      <dgm:spPr/>
    </dgm:pt>
    <dgm:pt modelId="{0DA4B7DF-BD6B-46E8-940A-69050C019BB3}" type="pres">
      <dgm:prSet presAssocID="{E17F1310-B4AD-4B57-8D9B-BF776721EA77}" presName="node" presStyleLbl="node1" presStyleIdx="2" presStyleCnt="5">
        <dgm:presLayoutVars>
          <dgm:bulletEnabled val="1"/>
        </dgm:presLayoutVars>
      </dgm:prSet>
      <dgm:spPr/>
    </dgm:pt>
    <dgm:pt modelId="{9268D1C0-A139-4893-A300-CF509D15352B}" type="pres">
      <dgm:prSet presAssocID="{E17F1310-B4AD-4B57-8D9B-BF776721EA77}" presName="dummy" presStyleCnt="0"/>
      <dgm:spPr/>
    </dgm:pt>
    <dgm:pt modelId="{EBDCA107-8C73-4044-AC95-50DA28B759A8}" type="pres">
      <dgm:prSet presAssocID="{925984A4-8E6F-4D28-B868-DBAB08F4BD28}" presName="sibTrans" presStyleLbl="sibTrans2D1" presStyleIdx="2" presStyleCnt="5"/>
      <dgm:spPr/>
    </dgm:pt>
    <dgm:pt modelId="{8C762D2B-B7E1-4EAA-A68A-E6CD80EC0E61}" type="pres">
      <dgm:prSet presAssocID="{F06ACFB5-B9AB-448E-B28F-D8D2A083BE61}" presName="node" presStyleLbl="node1" presStyleIdx="3" presStyleCnt="5">
        <dgm:presLayoutVars>
          <dgm:bulletEnabled val="1"/>
        </dgm:presLayoutVars>
      </dgm:prSet>
      <dgm:spPr/>
    </dgm:pt>
    <dgm:pt modelId="{79931660-ECF0-498C-BC1F-54C30128F524}" type="pres">
      <dgm:prSet presAssocID="{F06ACFB5-B9AB-448E-B28F-D8D2A083BE61}" presName="dummy" presStyleCnt="0"/>
      <dgm:spPr/>
    </dgm:pt>
    <dgm:pt modelId="{E7E96578-1E74-4E70-A4BB-7628987A78DD}" type="pres">
      <dgm:prSet presAssocID="{ADD0F588-6ACE-4050-BF61-CB25D9C0C953}" presName="sibTrans" presStyleLbl="sibTrans2D1" presStyleIdx="3" presStyleCnt="5"/>
      <dgm:spPr/>
    </dgm:pt>
    <dgm:pt modelId="{F539A410-44AA-4A02-9F1B-997DD2B71E87}" type="pres">
      <dgm:prSet presAssocID="{468FA009-1E87-4539-85FA-5C28B78DD6E9}" presName="node" presStyleLbl="node1" presStyleIdx="4" presStyleCnt="5">
        <dgm:presLayoutVars>
          <dgm:bulletEnabled val="1"/>
        </dgm:presLayoutVars>
      </dgm:prSet>
      <dgm:spPr/>
    </dgm:pt>
    <dgm:pt modelId="{2B016566-AAE3-46FD-A114-7C13E71734EF}" type="pres">
      <dgm:prSet presAssocID="{468FA009-1E87-4539-85FA-5C28B78DD6E9}" presName="dummy" presStyleCnt="0"/>
      <dgm:spPr/>
    </dgm:pt>
    <dgm:pt modelId="{B5FF6E04-452A-4146-97F4-3BC94EB5BB87}" type="pres">
      <dgm:prSet presAssocID="{B5C730DE-1181-420B-A78D-195E914DCCF5}" presName="sibTrans" presStyleLbl="sibTrans2D1" presStyleIdx="4" presStyleCnt="5"/>
      <dgm:spPr/>
    </dgm:pt>
  </dgm:ptLst>
  <dgm:cxnLst>
    <dgm:cxn modelId="{EDEB8113-9165-4005-BF1B-1010FFF28A4C}" type="presOf" srcId="{4116C939-0673-4613-8FA7-CB6FE7258301}" destId="{F3596884-C09F-4C70-900E-D61864BED5F1}" srcOrd="0" destOrd="0" presId="urn:microsoft.com/office/officeart/2005/8/layout/radial6#9"/>
    <dgm:cxn modelId="{0819381F-9D80-406B-B2E3-9D3E639C8F78}" srcId="{8E2A460B-45D3-4E20-A31D-4AFE676F0DDA}" destId="{ECE2948F-862B-4CC3-B6BC-3E6415C7F5DD}" srcOrd="0" destOrd="0" parTransId="{055F34F9-26B5-46B6-B947-B5718EF53A09}" sibTransId="{4116C939-0673-4613-8FA7-CB6FE7258301}"/>
    <dgm:cxn modelId="{272F2039-870E-489E-9562-88BC51059CA1}" type="presOf" srcId="{E17F1310-B4AD-4B57-8D9B-BF776721EA77}" destId="{0DA4B7DF-BD6B-46E8-940A-69050C019BB3}" srcOrd="0" destOrd="0" presId="urn:microsoft.com/office/officeart/2005/8/layout/radial6#9"/>
    <dgm:cxn modelId="{15EF165F-348D-4D71-B6A0-46B52820DDEA}" srcId="{8E2A460B-45D3-4E20-A31D-4AFE676F0DDA}" destId="{E17F1310-B4AD-4B57-8D9B-BF776721EA77}" srcOrd="2" destOrd="0" parTransId="{6BAC1755-6217-4715-99C2-D1422148265D}" sibTransId="{925984A4-8E6F-4D28-B868-DBAB08F4BD28}"/>
    <dgm:cxn modelId="{D320D85F-D728-4C40-AFEF-A7AEA116EB06}" type="presOf" srcId="{8E2A460B-45D3-4E20-A31D-4AFE676F0DDA}" destId="{BADECBB5-37EA-4668-8A2F-BD2C2902F22A}" srcOrd="0" destOrd="0" presId="urn:microsoft.com/office/officeart/2005/8/layout/radial6#9"/>
    <dgm:cxn modelId="{828B624A-6A01-4E07-ADBE-A82A31816127}" type="presOf" srcId="{75EA9321-EAFA-4AF6-8313-8107E8EB3526}" destId="{15715456-3418-4DF0-AF3A-DA59307B110D}" srcOrd="0" destOrd="0" presId="urn:microsoft.com/office/officeart/2005/8/layout/radial6#9"/>
    <dgm:cxn modelId="{FA25C44A-224F-4ADF-8F6D-9E1D07538059}" type="presOf" srcId="{ECE2948F-862B-4CC3-B6BC-3E6415C7F5DD}" destId="{C2E7DEFD-0505-42BF-AE13-B6483BF86572}" srcOrd="0" destOrd="0" presId="urn:microsoft.com/office/officeart/2005/8/layout/radial6#9"/>
    <dgm:cxn modelId="{76303E7E-0AF5-4428-B6FF-2ED0D6131B1D}" srcId="{8E2A460B-45D3-4E20-A31D-4AFE676F0DDA}" destId="{D34FE5D7-7525-4D59-ABC9-3998105E634C}" srcOrd="1" destOrd="0" parTransId="{A96BE2DD-535A-47FD-A010-195BD3C076B9}" sibTransId="{75EA9321-EAFA-4AF6-8313-8107E8EB3526}"/>
    <dgm:cxn modelId="{5FD19492-1AD3-452E-9459-9C281D7A4755}" type="presOf" srcId="{468FA009-1E87-4539-85FA-5C28B78DD6E9}" destId="{F539A410-44AA-4A02-9F1B-997DD2B71E87}" srcOrd="0" destOrd="0" presId="urn:microsoft.com/office/officeart/2005/8/layout/radial6#9"/>
    <dgm:cxn modelId="{4D70269C-3F4E-47BE-8182-1A96DFE4F14E}" type="presOf" srcId="{F06ACFB5-B9AB-448E-B28F-D8D2A083BE61}" destId="{8C762D2B-B7E1-4EAA-A68A-E6CD80EC0E61}" srcOrd="0" destOrd="0" presId="urn:microsoft.com/office/officeart/2005/8/layout/radial6#9"/>
    <dgm:cxn modelId="{F49B7AA6-864B-4AAE-8EFC-FC6CD113F261}" type="presOf" srcId="{ADD0F588-6ACE-4050-BF61-CB25D9C0C953}" destId="{E7E96578-1E74-4E70-A4BB-7628987A78DD}" srcOrd="0" destOrd="0" presId="urn:microsoft.com/office/officeart/2005/8/layout/radial6#9"/>
    <dgm:cxn modelId="{3762B8C4-1482-4564-A654-19F4AB62AB8A}" type="presOf" srcId="{D34FE5D7-7525-4D59-ABC9-3998105E634C}" destId="{44F31994-0027-4DC3-B39E-FEE01FB1A852}" srcOrd="0" destOrd="0" presId="urn:microsoft.com/office/officeart/2005/8/layout/radial6#9"/>
    <dgm:cxn modelId="{DB2EC5C8-0D28-4633-87F5-A8B782CA5FD3}" srcId="{8E2A460B-45D3-4E20-A31D-4AFE676F0DDA}" destId="{468FA009-1E87-4539-85FA-5C28B78DD6E9}" srcOrd="4" destOrd="0" parTransId="{F205FF88-2C9B-4658-BCAA-BEA6EB7393B2}" sibTransId="{B5C730DE-1181-420B-A78D-195E914DCCF5}"/>
    <dgm:cxn modelId="{E55FA0DB-96A8-448B-9C3D-559AF0868E68}" srcId="{8E2A460B-45D3-4E20-A31D-4AFE676F0DDA}" destId="{F06ACFB5-B9AB-448E-B28F-D8D2A083BE61}" srcOrd="3" destOrd="0" parTransId="{16E95BC0-7974-4055-8935-93719FD3854A}" sibTransId="{ADD0F588-6ACE-4050-BF61-CB25D9C0C953}"/>
    <dgm:cxn modelId="{113F52E3-8A43-4B81-AD5E-A10CF9269D00}" type="presOf" srcId="{925984A4-8E6F-4D28-B868-DBAB08F4BD28}" destId="{EBDCA107-8C73-4044-AC95-50DA28B759A8}" srcOrd="0" destOrd="0" presId="urn:microsoft.com/office/officeart/2005/8/layout/radial6#9"/>
    <dgm:cxn modelId="{FDBD7DF2-4BCF-4119-9D74-06F54B19D16B}" srcId="{37D76233-2C52-45E9-94E8-FBDCAFC81AF1}" destId="{8E2A460B-45D3-4E20-A31D-4AFE676F0DDA}" srcOrd="0" destOrd="0" parTransId="{40722E6B-70D7-49DD-BCDB-C5F5A53BB946}" sibTransId="{AC66A5CC-387D-4D7B-8E90-1B8214C2F261}"/>
    <dgm:cxn modelId="{C63DC3FC-0306-4F53-B824-202680E25702}" type="presOf" srcId="{B5C730DE-1181-420B-A78D-195E914DCCF5}" destId="{B5FF6E04-452A-4146-97F4-3BC94EB5BB87}" srcOrd="0" destOrd="0" presId="urn:microsoft.com/office/officeart/2005/8/layout/radial6#9"/>
    <dgm:cxn modelId="{8205EAFC-9F5C-4ADF-A33E-B56330F03A88}" type="presOf" srcId="{37D76233-2C52-45E9-94E8-FBDCAFC81AF1}" destId="{D5B7622F-17AC-467C-B10C-28C38C38C350}" srcOrd="0" destOrd="0" presId="urn:microsoft.com/office/officeart/2005/8/layout/radial6#9"/>
    <dgm:cxn modelId="{69EA8501-48B3-468A-9A66-57A204CAF5CA}" type="presParOf" srcId="{D5B7622F-17AC-467C-B10C-28C38C38C350}" destId="{BADECBB5-37EA-4668-8A2F-BD2C2902F22A}" srcOrd="0" destOrd="0" presId="urn:microsoft.com/office/officeart/2005/8/layout/radial6#9"/>
    <dgm:cxn modelId="{01090255-DFCF-4228-BEE2-9E6569D531D6}" type="presParOf" srcId="{D5B7622F-17AC-467C-B10C-28C38C38C350}" destId="{C2E7DEFD-0505-42BF-AE13-B6483BF86572}" srcOrd="1" destOrd="0" presId="urn:microsoft.com/office/officeart/2005/8/layout/radial6#9"/>
    <dgm:cxn modelId="{AFD29236-1142-40D8-A711-4E6DAE87AF13}" type="presParOf" srcId="{D5B7622F-17AC-467C-B10C-28C38C38C350}" destId="{45046E67-FA41-4C32-9E33-BDDDFBBF1D6A}" srcOrd="2" destOrd="0" presId="urn:microsoft.com/office/officeart/2005/8/layout/radial6#9"/>
    <dgm:cxn modelId="{A325B842-5275-45FE-9887-5FF4F67BE2AD}" type="presParOf" srcId="{D5B7622F-17AC-467C-B10C-28C38C38C350}" destId="{F3596884-C09F-4C70-900E-D61864BED5F1}" srcOrd="3" destOrd="0" presId="urn:microsoft.com/office/officeart/2005/8/layout/radial6#9"/>
    <dgm:cxn modelId="{1C9C96E2-E01E-415C-BAB3-C9E69D0739A6}" type="presParOf" srcId="{D5B7622F-17AC-467C-B10C-28C38C38C350}" destId="{44F31994-0027-4DC3-B39E-FEE01FB1A852}" srcOrd="4" destOrd="0" presId="urn:microsoft.com/office/officeart/2005/8/layout/radial6#9"/>
    <dgm:cxn modelId="{36BD41D5-68A9-4707-93A3-5109BDE55712}" type="presParOf" srcId="{D5B7622F-17AC-467C-B10C-28C38C38C350}" destId="{C6A1073C-AEB6-41D2-8257-B02F52AE6460}" srcOrd="5" destOrd="0" presId="urn:microsoft.com/office/officeart/2005/8/layout/radial6#9"/>
    <dgm:cxn modelId="{68CDD116-26B8-4A22-BD4E-5053916D7093}" type="presParOf" srcId="{D5B7622F-17AC-467C-B10C-28C38C38C350}" destId="{15715456-3418-4DF0-AF3A-DA59307B110D}" srcOrd="6" destOrd="0" presId="urn:microsoft.com/office/officeart/2005/8/layout/radial6#9"/>
    <dgm:cxn modelId="{4178E6F7-B8FF-4DE6-8D2A-F35BE1174458}" type="presParOf" srcId="{D5B7622F-17AC-467C-B10C-28C38C38C350}" destId="{0DA4B7DF-BD6B-46E8-940A-69050C019BB3}" srcOrd="7" destOrd="0" presId="urn:microsoft.com/office/officeart/2005/8/layout/radial6#9"/>
    <dgm:cxn modelId="{02D29810-36D7-41EE-B7CD-614628EFF406}" type="presParOf" srcId="{D5B7622F-17AC-467C-B10C-28C38C38C350}" destId="{9268D1C0-A139-4893-A300-CF509D15352B}" srcOrd="8" destOrd="0" presId="urn:microsoft.com/office/officeart/2005/8/layout/radial6#9"/>
    <dgm:cxn modelId="{238BAAB4-867D-436D-9501-956D1B6AA0BB}" type="presParOf" srcId="{D5B7622F-17AC-467C-B10C-28C38C38C350}" destId="{EBDCA107-8C73-4044-AC95-50DA28B759A8}" srcOrd="9" destOrd="0" presId="urn:microsoft.com/office/officeart/2005/8/layout/radial6#9"/>
    <dgm:cxn modelId="{72AE69A1-0459-4971-8672-3348DEEE06F5}" type="presParOf" srcId="{D5B7622F-17AC-467C-B10C-28C38C38C350}" destId="{8C762D2B-B7E1-4EAA-A68A-E6CD80EC0E61}" srcOrd="10" destOrd="0" presId="urn:microsoft.com/office/officeart/2005/8/layout/radial6#9"/>
    <dgm:cxn modelId="{25BC37F3-8CCC-4C4D-92D7-B339B160A155}" type="presParOf" srcId="{D5B7622F-17AC-467C-B10C-28C38C38C350}" destId="{79931660-ECF0-498C-BC1F-54C30128F524}" srcOrd="11" destOrd="0" presId="urn:microsoft.com/office/officeart/2005/8/layout/radial6#9"/>
    <dgm:cxn modelId="{8F14FC9F-87DC-4EA0-8A16-82F37D2C2DC3}" type="presParOf" srcId="{D5B7622F-17AC-467C-B10C-28C38C38C350}" destId="{E7E96578-1E74-4E70-A4BB-7628987A78DD}" srcOrd="12" destOrd="0" presId="urn:microsoft.com/office/officeart/2005/8/layout/radial6#9"/>
    <dgm:cxn modelId="{62FB4348-DD50-47C3-BF54-8E8DE459F77E}" type="presParOf" srcId="{D5B7622F-17AC-467C-B10C-28C38C38C350}" destId="{F539A410-44AA-4A02-9F1B-997DD2B71E87}" srcOrd="13" destOrd="0" presId="urn:microsoft.com/office/officeart/2005/8/layout/radial6#9"/>
    <dgm:cxn modelId="{96F74073-50C6-4886-BC4A-59BCDE035708}" type="presParOf" srcId="{D5B7622F-17AC-467C-B10C-28C38C38C350}" destId="{2B016566-AAE3-46FD-A114-7C13E71734EF}" srcOrd="14" destOrd="0" presId="urn:microsoft.com/office/officeart/2005/8/layout/radial6#9"/>
    <dgm:cxn modelId="{F1D709CF-15E1-4144-A71A-0466B8068FA0}" type="presParOf" srcId="{D5B7622F-17AC-467C-B10C-28C38C38C350}" destId="{B5FF6E04-452A-4146-97F4-3BC94EB5BB87}" srcOrd="15" destOrd="0" presId="urn:microsoft.com/office/officeart/2005/8/layout/radial6#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F6E04-452A-4146-97F4-3BC94EB5BB87}">
      <dsp:nvSpPr>
        <dsp:cNvPr id="0" name=""/>
        <dsp:cNvSpPr/>
      </dsp:nvSpPr>
      <dsp:spPr>
        <a:xfrm>
          <a:off x="1833827" y="668044"/>
          <a:ext cx="4460345" cy="4460345"/>
        </a:xfrm>
        <a:prstGeom prst="blockArc">
          <a:avLst>
            <a:gd name="adj1" fmla="val 11880000"/>
            <a:gd name="adj2" fmla="val 1620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7E96578-1E74-4E70-A4BB-7628987A78DD}">
      <dsp:nvSpPr>
        <dsp:cNvPr id="0" name=""/>
        <dsp:cNvSpPr/>
      </dsp:nvSpPr>
      <dsp:spPr>
        <a:xfrm>
          <a:off x="1833827" y="668044"/>
          <a:ext cx="4460345" cy="4460345"/>
        </a:xfrm>
        <a:prstGeom prst="blockArc">
          <a:avLst>
            <a:gd name="adj1" fmla="val 7560000"/>
            <a:gd name="adj2" fmla="val 1188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BDCA107-8C73-4044-AC95-50DA28B759A8}">
      <dsp:nvSpPr>
        <dsp:cNvPr id="0" name=""/>
        <dsp:cNvSpPr/>
      </dsp:nvSpPr>
      <dsp:spPr>
        <a:xfrm>
          <a:off x="1833827" y="668044"/>
          <a:ext cx="4460345" cy="4460345"/>
        </a:xfrm>
        <a:prstGeom prst="blockArc">
          <a:avLst>
            <a:gd name="adj1" fmla="val 3240000"/>
            <a:gd name="adj2" fmla="val 756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5715456-3418-4DF0-AF3A-DA59307B110D}">
      <dsp:nvSpPr>
        <dsp:cNvPr id="0" name=""/>
        <dsp:cNvSpPr/>
      </dsp:nvSpPr>
      <dsp:spPr>
        <a:xfrm>
          <a:off x="1833827" y="668044"/>
          <a:ext cx="4460345" cy="4460345"/>
        </a:xfrm>
        <a:prstGeom prst="blockArc">
          <a:avLst>
            <a:gd name="adj1" fmla="val 20520000"/>
            <a:gd name="adj2" fmla="val 324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3596884-C09F-4C70-900E-D61864BED5F1}">
      <dsp:nvSpPr>
        <dsp:cNvPr id="0" name=""/>
        <dsp:cNvSpPr/>
      </dsp:nvSpPr>
      <dsp:spPr>
        <a:xfrm>
          <a:off x="1833827" y="668044"/>
          <a:ext cx="4460345" cy="4460345"/>
        </a:xfrm>
        <a:prstGeom prst="blockArc">
          <a:avLst>
            <a:gd name="adj1" fmla="val 16200000"/>
            <a:gd name="adj2" fmla="val 2052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DECBB5-37EA-4668-8A2F-BD2C2902F22A}">
      <dsp:nvSpPr>
        <dsp:cNvPr id="0" name=""/>
        <dsp:cNvSpPr/>
      </dsp:nvSpPr>
      <dsp:spPr>
        <a:xfrm>
          <a:off x="3038078" y="1872295"/>
          <a:ext cx="2051843" cy="20518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/>
            <a:t>祭司系统</a:t>
          </a:r>
        </a:p>
      </dsp:txBody>
      <dsp:txXfrm>
        <a:off x="3338563" y="2172780"/>
        <a:ext cx="1450873" cy="1450873"/>
      </dsp:txXfrm>
    </dsp:sp>
    <dsp:sp modelId="{C2E7DEFD-0505-42BF-AE13-B6483BF86572}">
      <dsp:nvSpPr>
        <dsp:cNvPr id="0" name=""/>
        <dsp:cNvSpPr/>
      </dsp:nvSpPr>
      <dsp:spPr>
        <a:xfrm>
          <a:off x="3345854" y="1605"/>
          <a:ext cx="1436290" cy="143629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/>
            <a:t>法律系统</a:t>
          </a:r>
        </a:p>
      </dsp:txBody>
      <dsp:txXfrm>
        <a:off x="3556194" y="211945"/>
        <a:ext cx="1015610" cy="1015610"/>
      </dsp:txXfrm>
    </dsp:sp>
    <dsp:sp modelId="{44F31994-0027-4DC3-B39E-FEE01FB1A852}">
      <dsp:nvSpPr>
        <dsp:cNvPr id="0" name=""/>
        <dsp:cNvSpPr/>
      </dsp:nvSpPr>
      <dsp:spPr>
        <a:xfrm>
          <a:off x="5417699" y="1506888"/>
          <a:ext cx="1436290" cy="143629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/>
            <a:t>经济生产</a:t>
          </a:r>
        </a:p>
      </dsp:txBody>
      <dsp:txXfrm>
        <a:off x="5628039" y="1717228"/>
        <a:ext cx="1015610" cy="1015610"/>
      </dsp:txXfrm>
    </dsp:sp>
    <dsp:sp modelId="{0DA4B7DF-BD6B-46E8-940A-69050C019BB3}">
      <dsp:nvSpPr>
        <dsp:cNvPr id="0" name=""/>
        <dsp:cNvSpPr/>
      </dsp:nvSpPr>
      <dsp:spPr>
        <a:xfrm>
          <a:off x="4626324" y="3942488"/>
          <a:ext cx="1436290" cy="143629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/>
            <a:t>军事保障</a:t>
          </a:r>
        </a:p>
      </dsp:txBody>
      <dsp:txXfrm>
        <a:off x="4836664" y="4152828"/>
        <a:ext cx="1015610" cy="1015610"/>
      </dsp:txXfrm>
    </dsp:sp>
    <dsp:sp modelId="{8C762D2B-B7E1-4EAA-A68A-E6CD80EC0E61}">
      <dsp:nvSpPr>
        <dsp:cNvPr id="0" name=""/>
        <dsp:cNvSpPr/>
      </dsp:nvSpPr>
      <dsp:spPr>
        <a:xfrm>
          <a:off x="2065384" y="3942488"/>
          <a:ext cx="1436290" cy="143629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/>
            <a:t>教育系统</a:t>
          </a:r>
        </a:p>
      </dsp:txBody>
      <dsp:txXfrm>
        <a:off x="2275724" y="4152828"/>
        <a:ext cx="1015610" cy="1015610"/>
      </dsp:txXfrm>
    </dsp:sp>
    <dsp:sp modelId="{F539A410-44AA-4A02-9F1B-997DD2B71E87}">
      <dsp:nvSpPr>
        <dsp:cNvPr id="0" name=""/>
        <dsp:cNvSpPr/>
      </dsp:nvSpPr>
      <dsp:spPr>
        <a:xfrm>
          <a:off x="1274010" y="1506888"/>
          <a:ext cx="1436290" cy="143629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/>
            <a:t>政治体制</a:t>
          </a:r>
        </a:p>
      </dsp:txBody>
      <dsp:txXfrm>
        <a:off x="1484350" y="1717228"/>
        <a:ext cx="1015610" cy="1015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#9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3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幼圆" panose="02010509060101010101" charset="-122"/>
                <a:ea typeface="幼圆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792245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39571504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8816716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69072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36540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87056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36755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63509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009789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2196209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15709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31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幼圆" panose="02010509060101010101" pitchFamily="49" charset="-122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8.xml"/><Relationship Id="rId4" Type="http://schemas.openxmlformats.org/officeDocument/2006/relationships/tags" Target="../tags/tag6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第三章 整全福音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军事 </a:t>
            </a:r>
            <a:r>
              <a:rPr lang="en-US" altLang="zh-CN"/>
              <a:t>—— </a:t>
            </a:r>
            <a:r>
              <a:t>安全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利 26:6-8 我要赐平安在你们的地上，你们躺卧，无人惊吓。我要叫恶兽从你们的地上息灭，刀剑也必不经过你们的地。你们要追赶仇敌，他们必倒在你们刀下。你们五个人要追赶一百人，一百人要追赶一万人，仇敌必倒在你们刀下。</a:t>
            </a:r>
          </a:p>
          <a:p>
            <a:r>
              <a:rPr lang="zh-CN" altLang="en-US"/>
              <a:t>降低国防开支，提高国民福利。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令人羡慕的祝福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申 28:1 “你若留意听从耶和华你　神的话，谨守遵行他的一切诫命，就是我今日所吩咐你的，他必使你超乎天下万民之上。</a:t>
            </a:r>
            <a:r>
              <a:rPr lang="en-US" altLang="zh-CN"/>
              <a:t>……申 28:14 你若听从耶和华你　神的诫命，就是我今日所吩咐你的，谨守遵行，不偏左右，也不随从侍奉别神，耶和华就必使你作首不作尾，但居上不居下。”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神所启示的以色列 </a:t>
            </a:r>
            <a:r>
              <a:rPr lang="en-US" altLang="zh-CN"/>
              <a:t>—— </a:t>
            </a:r>
            <a:r>
              <a:t>彰显神的荣耀，吸引万民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律法的本以是为了训练以色列百姓成为神的荣耀，成为公义、富强、稳定、安全，令全世界都羡慕的国家。</a:t>
            </a:r>
          </a:p>
          <a:p>
            <a:r>
              <a:rPr lang="zh-CN" altLang="en-US" dirty="0"/>
              <a:t>目的是为了吸引万民来认识耶和华，世上的万国都会派人留学以色列，学习敬拜耶和华。并藉着以色列教导万民，成为万民的祝福。</a:t>
            </a:r>
          </a:p>
          <a:p>
            <a:r>
              <a:rPr lang="zh-CN" altLang="en-US" dirty="0"/>
              <a:t>综合见证：见证神的荣耀，不仅仅透过个体的敬虔，同时也是透过神百姓的群体生活见证，彰显神同在的荣耀。</a:t>
            </a:r>
          </a:p>
          <a:p>
            <a:r>
              <a:rPr lang="zh-CN" altLang="en-US" i="1" dirty="0"/>
              <a:t>申 4:6 所以你们要谨守遵行。这就是你们在万民眼前的智慧、聪明。他们听见这一切律例，必说：‘这大国的人真是有智慧、有聪明。’</a:t>
            </a:r>
            <a:endParaRPr lang="en-US" altLang="zh-CN" i="1" dirty="0"/>
          </a:p>
          <a:p>
            <a:r>
              <a:rPr lang="zh-CN" altLang="en-US" dirty="0"/>
              <a:t>类比：许多人竭力移民美国是因为受到美国的吸引。但天国是否彰显这样的吸引力。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失败与盼望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以色列并没有遵行神的律例、典章，他们也不明白神赐给他们的律法的真正目的。他们违背神的旨意，亏欠了神的荣耀，最终失去神的同在。</a:t>
            </a:r>
            <a:endParaRPr lang="en-US" altLang="zh-CN" dirty="0"/>
          </a:p>
          <a:p>
            <a:r>
              <a:rPr lang="zh-CN" altLang="en-US" dirty="0"/>
              <a:t>但是，透过圣经可以知道，神最终要实现那个荣耀的国度。虽然，如今只能在圣经中读到荣耀的国度，但最终我们要进入这个荣耀的国度。</a:t>
            </a:r>
            <a:endParaRPr lang="en-US" altLang="zh-CN" dirty="0"/>
          </a:p>
          <a:p>
            <a:r>
              <a:rPr lang="zh-CN" altLang="en-US" dirty="0"/>
              <a:t>传福音中应当包括传一个实际的天国的盼望。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891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接连接符 37"/>
          <p:cNvCxnSpPr/>
          <p:nvPr>
            <p:custDataLst>
              <p:tags r:id="rId2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>
            <p:custDataLst>
              <p:tags r:id="rId3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22" name="文本框 21"/>
          <p:cNvSpPr txBox="1"/>
          <p:nvPr>
            <p:custDataLst>
              <p:tags r:id="rId4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25" name="矩形 24"/>
          <p:cNvSpPr/>
          <p:nvPr>
            <p:custDataLst>
              <p:tags r:id="rId5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76925" y="2185035"/>
            <a:ext cx="370840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01. 国度的荣耀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02. 国度的阶段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03. 国度的领域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04. 国度的得胜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05. 整全的观念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国度的荣耀：理想的以色列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国度的启示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在旧约中，神启示的不仅仅是如何敬拜神，更启示了一个完整的国度。</a:t>
            </a:r>
          </a:p>
          <a:p>
            <a:r>
              <a:rPr lang="zh-CN" altLang="en-US"/>
              <a:t>以色列国包括：祭司体系、法律体系、经济民生体系、国防体系等各个方面，形成一个完整的国度生态。</a:t>
            </a:r>
          </a:p>
          <a:p>
            <a:r>
              <a:rPr lang="zh-CN" altLang="en-US"/>
              <a:t>以色列的国度是将来神国度的一个影子，神最终要实现的不是一套人间宗教，而是一个完整国度。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国度的综合生态系统</a:t>
            </a:r>
          </a:p>
        </p:txBody>
      </p:sp>
      <p:graphicFrame>
        <p:nvGraphicFramePr>
          <p:cNvPr id="4" name="图示 3"/>
          <p:cNvGraphicFramePr/>
          <p:nvPr/>
        </p:nvGraphicFramePr>
        <p:xfrm>
          <a:off x="2032000" y="1079500"/>
          <a:ext cx="8128000" cy="5418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祭司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/>
              <a:t>献祭：</a:t>
            </a:r>
            <a:r>
              <a:rPr lang="zh-CN" altLang="en-US" dirty="0"/>
              <a:t>围绕圣殿和节期展开的祭司系统，</a:t>
            </a:r>
            <a:r>
              <a:rPr dirty="0"/>
              <a:t>用以维系神百姓与神的关系</a:t>
            </a:r>
            <a:r>
              <a:rPr lang="zh-CN" altLang="en-US" dirty="0"/>
              <a:t>。</a:t>
            </a:r>
            <a:endParaRPr lang="en-US" dirty="0"/>
          </a:p>
          <a:p>
            <a:r>
              <a:rPr lang="zh-CN" altLang="en-US" b="1" dirty="0"/>
              <a:t>教导：</a:t>
            </a:r>
            <a:r>
              <a:rPr lang="zh-CN" altLang="en-US" dirty="0"/>
              <a:t>祭司也是教育系统，负责教导神的百姓按照神的律法，有秩序的生活。</a:t>
            </a:r>
            <a:endParaRPr lang="en-US" altLang="zh-CN" dirty="0"/>
          </a:p>
          <a:p>
            <a:pPr lvl="1"/>
            <a:r>
              <a:rPr lang="en-US" altLang="zh-CN" dirty="0"/>
              <a:t>8 </a:t>
            </a:r>
            <a:r>
              <a:rPr lang="zh-CN" altLang="en-US" dirty="0"/>
              <a:t>耶和华晓谕亚伦说：</a:t>
            </a:r>
            <a:r>
              <a:rPr lang="en-US" altLang="zh-CN" dirty="0"/>
              <a:t>9 “</a:t>
            </a:r>
            <a:r>
              <a:rPr lang="zh-CN" altLang="en-US" dirty="0"/>
              <a:t>你和你儿子进会幕的时候，清酒、浓酒都不可喝，免得你们死亡。这要作你们世世代代永远的定例，</a:t>
            </a:r>
            <a:r>
              <a:rPr lang="en-US" altLang="zh-CN" dirty="0"/>
              <a:t>10 </a:t>
            </a:r>
            <a:r>
              <a:rPr lang="zh-CN" altLang="en-US" dirty="0"/>
              <a:t>使你们可以将圣的、俗的、洁净的、不洁净的，分别出来；</a:t>
            </a:r>
            <a:r>
              <a:rPr lang="en-US" altLang="zh-CN" dirty="0"/>
              <a:t>11 </a:t>
            </a:r>
            <a:r>
              <a:rPr lang="zh-CN" altLang="en-US" dirty="0"/>
              <a:t>又使你们可以将耶和华藉摩西晓谕以色列人的一切律例教训他们。” </a:t>
            </a:r>
            <a:r>
              <a:rPr lang="en-US" altLang="zh-CN" dirty="0"/>
              <a:t>(</a:t>
            </a:r>
            <a:r>
              <a:rPr lang="zh-CN" altLang="en-US" dirty="0"/>
              <a:t>利 </a:t>
            </a:r>
            <a:r>
              <a:rPr lang="en-US" altLang="zh-CN" dirty="0"/>
              <a:t>10:8-11)</a:t>
            </a:r>
            <a:endParaRPr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法律 </a:t>
            </a:r>
            <a:r>
              <a:rPr lang="en-US" altLang="zh-CN"/>
              <a:t>—— </a:t>
            </a:r>
            <a:r>
              <a:t>公义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200" dirty="0"/>
              <a:t>申 4:6-8 所以你们要谨守遵行。这就是你们在万民眼前的智慧、聪明。他们听见这一切律例，必说：‘这大国的人真是有智慧、有聪明。’哪一大国的人有神与他们相近，像耶和华我们的　神、在我们求告他的时候与我们相近呢？又哪一大国有这样公义的律例、典章，像我今日在你们面前所陈明的这一切律法呢？</a:t>
            </a:r>
          </a:p>
          <a:p>
            <a:r>
              <a:rPr lang="zh-CN" altLang="en-US" sz="2200" dirty="0"/>
              <a:t>利 19:15 “你们施行审判，不可行不义，不可偏护穷人，也不可重看有势力的人，只要按着公义审判你的邻舍。</a:t>
            </a:r>
          </a:p>
          <a:p>
            <a:r>
              <a:rPr lang="zh-CN" altLang="en-US" sz="2200" dirty="0"/>
              <a:t>申 1:16 “当时，我嘱咐你们的审判官说：‘你们听讼，无论是弟兄彼此争讼，是与同居的外人争讼，都要按公义判断。</a:t>
            </a:r>
            <a:endParaRPr lang="en-US" altLang="zh-CN" sz="2200" dirty="0"/>
          </a:p>
          <a:p>
            <a:r>
              <a:rPr lang="zh-CN" altLang="en-US" sz="2200" b="1" dirty="0"/>
              <a:t>神的国最重要的记号是公义，只有公义才能让百姓安居乐业。</a:t>
            </a:r>
          </a:p>
          <a:p>
            <a:endParaRPr lang="zh-CN" altLang="en-US" sz="2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经济 </a:t>
            </a:r>
            <a:r>
              <a:rPr lang="en-US" altLang="zh-CN"/>
              <a:t>—— </a:t>
            </a:r>
            <a:r>
              <a:t>稳定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sym typeface="+mn-ea"/>
              </a:rPr>
              <a:t>旧约的经济制度安排：安息年、禧年。</a:t>
            </a:r>
            <a:endParaRPr lang="zh-CN" altLang="en-US" dirty="0"/>
          </a:p>
          <a:p>
            <a:r>
              <a:rPr dirty="0">
                <a:sym typeface="+mn-ea"/>
              </a:rPr>
              <a:t>安息年制度：</a:t>
            </a:r>
            <a:r>
              <a:rPr lang="en-US" altLang="zh-CN" dirty="0">
                <a:sym typeface="+mn-ea"/>
              </a:rPr>
              <a:t>GDP</a:t>
            </a:r>
            <a:r>
              <a:rPr dirty="0">
                <a:sym typeface="+mn-ea"/>
              </a:rPr>
              <a:t>下调，保持可持续的经济循环。</a:t>
            </a:r>
          </a:p>
          <a:p>
            <a:r>
              <a:rPr dirty="0">
                <a:sym typeface="+mn-ea"/>
              </a:rPr>
              <a:t>千禧年制度：财富再分配，透过法律体系保障社会资源流通，保持社会稳定。</a:t>
            </a:r>
          </a:p>
          <a:p>
            <a:r>
              <a:rPr dirty="0">
                <a:sym typeface="+mn-ea"/>
              </a:rPr>
              <a:t>注：古代战争主要是资源战争，随着社会资源垄断，社会阶层流动停止，社会矛盾积累，最终</a:t>
            </a:r>
            <a:r>
              <a:rPr lang="zh-CN" altLang="en-US" dirty="0">
                <a:sym typeface="+mn-ea"/>
              </a:rPr>
              <a:t>引发战争，进行资源再分配。</a:t>
            </a:r>
            <a:endParaRPr lang="en-US" altLang="zh-CN" dirty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福利 </a:t>
            </a:r>
            <a:r>
              <a:rPr lang="en-US" altLang="zh-CN"/>
              <a:t>—— </a:t>
            </a:r>
            <a:r>
              <a:t>保障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神的国关注穷人，关注公平、公义。</a:t>
            </a:r>
          </a:p>
          <a:p>
            <a:pPr lvl="1"/>
            <a:r>
              <a:rPr sz="2200" dirty="0">
                <a:sym typeface="+mn-ea"/>
              </a:rPr>
              <a:t>申 15:5 你若留意听从耶和华你　神的话，谨守遵行我今日所吩咐你这一切的命令，就必在你们中间没有穷人了。在耶和华你　神所赐你为业的地上，耶和华必大大赐福与你。</a:t>
            </a:r>
            <a:endParaRPr lang="zh-CN" altLang="en-US" sz="2200" dirty="0"/>
          </a:p>
          <a:p>
            <a:pPr lvl="1"/>
            <a:r>
              <a:rPr sz="2200" dirty="0">
                <a:sym typeface="+mn-ea"/>
              </a:rPr>
              <a:t>申 15:7-10 “在耶和华你　神所赐你的地上，无论哪一座城里，你弟兄中若有一个穷人，你不可忍着心、攥着手，不帮补你穷乏的弟兄；总要向他松开手，照他所缺乏的借给他，补他的不足。你要谨慎，不可心里起恶念，说：‘第七年的豁免年快到了’，你便恶眼看你穷乏的弟兄，什么都不给他，以致他因你求告耶和华，罪便归于你了。你总要给他，给他的时候，心里不可愁烦，因耶和华你的　神必在你这一切所行的，并你手里所办的事上，赐福与你。</a:t>
            </a:r>
            <a:endParaRPr lang="zh-CN" altLang="en-US" sz="2200" dirty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5"/>
  <p:tag name="KSO_WM_TEMPLATE_SUBCATEGORY" val="19"/>
  <p:tag name="KSO_WM_TEMPLATE_MASTER_TYPE" val="0"/>
  <p:tag name="KSO_WM_TEMPLATE_COLOR_TYPE" val="1"/>
  <p:tag name="KSO_WM_SLIDE_ITEM_CNT" val="5"/>
  <p:tag name="KSO_WM_SLIDE_INDEX" val="5"/>
  <p:tag name="KSO_WM_TAG_VERSION" val="1.0"/>
  <p:tag name="KSO_WM_BEAUTIFY_FLAG" val="#wm#"/>
  <p:tag name="KSO_WM_TEMPLATE_CATEGORY" val="custom"/>
  <p:tag name="KSO_WM_TEMPLATE_INDEX" val="20205081"/>
  <p:tag name="KSO_WM_SLIDE_TYPE" val="contents"/>
  <p:tag name="KSO_WM_SLIDE_SUBTYPE" val="diag"/>
  <p:tag name="KSO_WM_DIAGRAM_GROUP_CODE" val="l1-1"/>
  <p:tag name="KSO_WM_SLIDE_DIAGTYPE" val="l"/>
  <p:tag name="KSO_WM_SLIDE_LAYOUT" val="a_b_l"/>
  <p:tag name="KSO_WM_SLIDE_LAYOUT_CNT" val="1_1_1"/>
  <p:tag name="KSO_WM_UNIT_SHOW_EDIT_AREA_INDICATION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5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5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5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994</Words>
  <Application>Microsoft Office PowerPoint</Application>
  <PresentationFormat>宽屏</PresentationFormat>
  <Paragraphs>65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幼圆</vt:lpstr>
      <vt:lpstr>Arial</vt:lpstr>
      <vt:lpstr>Wingdings</vt:lpstr>
      <vt:lpstr>1_Office 主题​​</vt:lpstr>
      <vt:lpstr>第三章 整全福音</vt:lpstr>
      <vt:lpstr>PowerPoint 演示文稿</vt:lpstr>
      <vt:lpstr>国度的荣耀：理想的以色列</vt:lpstr>
      <vt:lpstr>国度的启示</vt:lpstr>
      <vt:lpstr>国度的综合生态系统</vt:lpstr>
      <vt:lpstr>祭司</vt:lpstr>
      <vt:lpstr>法律 —— 公义</vt:lpstr>
      <vt:lpstr>经济 —— 稳定</vt:lpstr>
      <vt:lpstr>福利 —— 保障</vt:lpstr>
      <vt:lpstr>军事 —— 安全</vt:lpstr>
      <vt:lpstr>令人羡慕的祝福</vt:lpstr>
      <vt:lpstr>神所启示的以色列 —— 彰显神的荣耀，吸引万民</vt:lpstr>
      <vt:lpstr>失败与盼望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第三章 整全福音</dc:title>
  <dc:creator>王操</dc:creator>
  <cp:lastModifiedBy>王操</cp:lastModifiedBy>
  <cp:revision>1</cp:revision>
  <dcterms:created xsi:type="dcterms:W3CDTF">2023-08-20T13:10:10Z</dcterms:created>
  <dcterms:modified xsi:type="dcterms:W3CDTF">2023-08-20T13:10:51Z</dcterms:modified>
</cp:coreProperties>
</file>