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12" r:id="rId2"/>
    <p:sldId id="713" r:id="rId3"/>
    <p:sldId id="714" r:id="rId4"/>
    <p:sldId id="715" r:id="rId5"/>
    <p:sldId id="716" r:id="rId6"/>
    <p:sldId id="717" r:id="rId7"/>
    <p:sldId id="718" r:id="rId8"/>
    <p:sldId id="719" r:id="rId9"/>
    <p:sldId id="76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1205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99784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204531699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8089195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56676055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86856916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68845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63269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526405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8411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01837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91953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720627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17139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207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96940" y="1913890"/>
            <a:ext cx="507365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01.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创造的使命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02.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救赎的使命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03.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神国子民的使命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04.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神国使命的策略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05.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使命与呼召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蒙召的目的是为了使命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亚伯拉罕的蒙召</a:t>
            </a:r>
          </a:p>
          <a:p>
            <a:r>
              <a:rPr lang="zh-CN" altLang="en-US"/>
              <a:t>以色列的蒙召</a:t>
            </a:r>
          </a:p>
          <a:p>
            <a:r>
              <a:rPr lang="zh-CN" altLang="en-US"/>
              <a:t>教会的蒙召</a:t>
            </a:r>
          </a:p>
          <a:p>
            <a:r>
              <a:rPr lang="zh-CN" altLang="en-US"/>
              <a:t>以赛亚的蒙召</a:t>
            </a:r>
          </a:p>
          <a:p>
            <a:r>
              <a:rPr lang="zh-CN" altLang="en-US"/>
              <a:t>彼得的蒙召</a:t>
            </a:r>
          </a:p>
          <a:p>
            <a:r>
              <a:rPr lang="zh-CN" altLang="en-US"/>
              <a:t>保罗的蒙召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亚伯拉罕蒙召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12 ：1 耶和华对亚伯兰说：“你要离开本地、本族、父家，往我所要指示你的地去。2 我必叫你成为大国。我必赐福给你，叫你的名为大，你也要叫别人得福。3 为你祝福的，我必赐福与他；那咒诅你的，我必咒诅他。地上的万族都要因你得福。” (创 12:1-3)</a:t>
            </a:r>
          </a:p>
          <a:p>
            <a:endParaRPr lang="zh-CN" altLang="en-US"/>
          </a:p>
          <a:p>
            <a:r>
              <a:rPr lang="zh-CN" altLang="en-US"/>
              <a:t>亚伯拉罕蒙召首先是使命性的，目标是成就神的国。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以色列的得救和蒙召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23 过了多年，埃及王死了。以色列人因作苦工，就叹息哀求，他们的哀声达于　神。24 　神听见他们的哀声，就记念他与亚伯拉罕、以撒、雅各所立的约。25 　神看顾以色列人，也知道他们的苦情。 (出 2:23-25)</a:t>
            </a:r>
          </a:p>
          <a:p>
            <a:r>
              <a:rPr lang="zh-CN" altLang="en-US" b="1"/>
              <a:t>救赎以色列的根本目的不是苦难，而是亚伯拉罕之约。</a:t>
            </a:r>
          </a:p>
          <a:p>
            <a:r>
              <a:rPr lang="zh-CN" altLang="en-US"/>
              <a:t>4 ‘我向埃及人所行的事，你们都看见了；且看见我如鹰将你们背在翅膀上，带来归我。5 如今你们若实在听从我的话，遵守我的约，就要在万民中作属我的子民；因为全地都是我的。6 你们要归我作祭司的国度，为圣洁的国民。’这些话你要告诉以色列人。” (出 19:4-6)</a:t>
            </a:r>
          </a:p>
          <a:p>
            <a:r>
              <a:rPr lang="zh-CN" altLang="en-US" b="1"/>
              <a:t>以色列蒙召是为了成为神的国，应验亚伯拉罕之约。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教会的蒙召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惟有你们是被拣选的族类，是有君尊的祭司，是圣洁的国度，是属　神的子民，要叫你们宣扬那召你们出黑暗、入奇妙光明者的美德。 (彼前 2:9)</a:t>
            </a:r>
          </a:p>
          <a:p>
            <a:endParaRPr lang="zh-CN" altLang="en-US"/>
          </a:p>
          <a:p>
            <a:r>
              <a:rPr lang="zh-CN" altLang="en-US" b="1"/>
              <a:t>教会蒙召的目的是为了成为神的子民和国度，见证神的荣耀，成就亚伯拉罕之约。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以赛亚蒙召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5 那时我说：“祸哉！我灭亡了！因为我是嘴唇不洁的人，又住在嘴唇不洁的民中；又因我眼见大君王万军之耶和华。”6 有一撒拉弗飞到我跟前，手里拿着红炭，是用火剪从坛上取下来的，7 将炭沾我的口，说：“看哪！这炭沾了你的嘴，你的罪孽便除掉，你的罪恶就赦免了。”8 我又听见主的声音说：“我可以差遣谁呢？谁肯为我们去呢？”我说：“我在这里，请差遣我！” (赛 6:5-8)</a:t>
            </a:r>
          </a:p>
          <a:p>
            <a:endParaRPr lang="zh-CN" altLang="en-US"/>
          </a:p>
          <a:p>
            <a:r>
              <a:rPr lang="zh-CN" altLang="en-US" b="1"/>
              <a:t>以赛亚蒙赦罪，蒙差派同时发生。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彼得蒙召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8 西门彼得看见，就俯伏在耶稣膝前，说：“主啊，离开我，我是个罪人！”9 他和一切同在的人都惊讶这一网所打的鱼。10 他的伙伴西庇太的儿子雅各、约翰也是这样。耶稣对西门说：“不要怕！从今以后，你要得人了。”11 他们把两只船拢了岸，就撇下所有的，跟从了耶稣。 (路 5:8-11)</a:t>
            </a:r>
          </a:p>
          <a:p>
            <a:endParaRPr lang="zh-CN" altLang="en-US"/>
          </a:p>
          <a:p>
            <a:r>
              <a:rPr lang="zh-CN" altLang="en-US" b="1"/>
              <a:t>彼得蒙召首先是使命性的。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保罗蒙召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15 主对亚拿尼亚说：“你只管去。他是我所拣选的器皿，要在外邦人和君王并以色列人面前宣扬我的名。16 我也要指示他，为我的名必须受许多的苦难。” (徒 9:15-16)</a:t>
            </a:r>
          </a:p>
          <a:p>
            <a:endParaRPr lang="zh-CN" altLang="en-US" b="1"/>
          </a:p>
          <a:p>
            <a:r>
              <a:rPr lang="zh-CN" altLang="en-US" b="1"/>
              <a:t>保罗蒙召是使命性的。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结论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拣选与呼召首先是使命性的。</a:t>
            </a:r>
          </a:p>
          <a:p>
            <a:r>
              <a:rPr lang="zh-CN" altLang="en-US"/>
              <a:t>在使命性的呼召中包含了救恩。</a:t>
            </a:r>
          </a:p>
          <a:p>
            <a:r>
              <a:rPr lang="zh-CN" altLang="en-US"/>
              <a:t>救恩是使命性呼召中的礼物。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6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15238122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15237863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  <p:tag name="REFSHAPE" val="15237890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  <p:tag name="REFSHAPE" val="1523798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5237999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黑白圆" id="{3661425E-99FC-0B4A-B840-0FB6D7765FC8}" vid="{8D1211A0-2C30-E449-BB8D-78487C8F58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</Words>
  <Application>Microsoft Office PowerPoint</Application>
  <PresentationFormat>宽屏</PresentationFormat>
  <Paragraphs>61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Yuanti SC</vt:lpstr>
      <vt:lpstr>Arial</vt:lpstr>
      <vt:lpstr>Wingdings</vt:lpstr>
      <vt:lpstr>黑白圆</vt:lpstr>
      <vt:lpstr>PowerPoint 演示文稿</vt:lpstr>
      <vt:lpstr>蒙召的目的是为了使命</vt:lpstr>
      <vt:lpstr>亚伯拉罕蒙召</vt:lpstr>
      <vt:lpstr>以色列的得救和蒙召</vt:lpstr>
      <vt:lpstr>教会的蒙召</vt:lpstr>
      <vt:lpstr>以赛亚蒙召</vt:lpstr>
      <vt:lpstr>彼得蒙召</vt:lpstr>
      <vt:lpstr>保罗蒙召</vt:lpstr>
      <vt:lpstr>结论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2023-08-20T13:01:40Z</dcterms:created>
  <dcterms:modified xsi:type="dcterms:W3CDTF">2023-08-20T13:02:15Z</dcterms:modified>
</cp:coreProperties>
</file>