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09" r:id="rId2"/>
    <p:sldId id="703" r:id="rId3"/>
    <p:sldId id="632" r:id="rId4"/>
    <p:sldId id="633" r:id="rId5"/>
    <p:sldId id="704" r:id="rId6"/>
    <p:sldId id="634" r:id="rId7"/>
    <p:sldId id="635" r:id="rId8"/>
    <p:sldId id="636" r:id="rId9"/>
    <p:sldId id="63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9593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938005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71695700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9086944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7632115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52332805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1849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3271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1075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410196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21234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62532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895016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536661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720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96940" y="1913890"/>
            <a:ext cx="507365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创造的使命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救赎的使命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神国子民的使命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神国使命的策略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使命与呼召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神国子民的使命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t>亚伯拉罕蒙召的目的</a:t>
            </a:r>
          </a:p>
          <a:p>
            <a:pPr>
              <a:lnSpc>
                <a:spcPct val="150000"/>
              </a:lnSpc>
            </a:pPr>
            <a:r>
              <a:t>以色列蒙召的目的</a:t>
            </a:r>
          </a:p>
          <a:p>
            <a:pPr>
              <a:lnSpc>
                <a:spcPct val="150000"/>
              </a:lnSpc>
            </a:pPr>
            <a:r>
              <a:t>教会蒙召的目的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亚伯拉罕之约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1296035"/>
            <a:ext cx="11221085" cy="5041265"/>
          </a:xfrm>
        </p:spPr>
        <p:txBody>
          <a:bodyPr/>
          <a:lstStyle/>
          <a:p>
            <a:r>
              <a:rPr lang="zh-CN" altLang="en-US"/>
              <a:t>创 12:3 为你祝福的，我必赐福与他；那咒诅你的，我必咒诅他。地上的万族都要因你得福。”</a:t>
            </a:r>
          </a:p>
          <a:p>
            <a:r>
              <a:rPr lang="zh-CN" altLang="en-US"/>
              <a:t>创 18:18 亚伯拉罕必要成为强大的国，地上的万国都必因他得福。</a:t>
            </a:r>
          </a:p>
          <a:p>
            <a:r>
              <a:rPr lang="zh-CN" altLang="en-US"/>
              <a:t>创 22:17-18 论福，我必赐大福给你；论子孙，我必叫你的子孙多起来，如同天上的星，海边的沙。你子孙必得着仇敌的城门，并且地上万国都必因你的后裔得福，因为你听从了我的话。’”</a:t>
            </a:r>
          </a:p>
          <a:p>
            <a:endParaRPr lang="zh-CN" altLang="en-US"/>
          </a:p>
          <a:p>
            <a:r>
              <a:rPr lang="zh-CN" altLang="en-US"/>
              <a:t>亚伯拉罕蒙召的目的是为了祝福万民。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祝福万民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olidFill>
                  <a:schemeClr val="tx1"/>
                </a:solidFill>
                <a:sym typeface="+mn-ea"/>
              </a:rPr>
              <a:t>亚伯拉罕之约的核心是祝福万民。在基督里，成就了这项历史计划。</a:t>
            </a:r>
            <a:endParaRPr lang="zh-CN" altLang="en-US">
              <a:solidFill>
                <a:schemeClr val="tx1"/>
              </a:solidFill>
            </a:endParaRPr>
          </a:p>
          <a:p>
            <a:r>
              <a:rPr lang="zh-CN" altLang="en-US">
                <a:solidFill>
                  <a:schemeClr val="tx1"/>
                </a:solidFill>
              </a:rPr>
              <a:t>神祝福亚伯拉罕（方法），是为了藉着他和他的后裔祝福万民（目的）。</a:t>
            </a:r>
          </a:p>
          <a:p>
            <a:r>
              <a:rPr lang="zh-CN" altLang="en-US">
                <a:solidFill>
                  <a:schemeClr val="tx1"/>
                </a:solidFill>
              </a:rPr>
              <a:t>祝福包括属灵的和物质的。</a:t>
            </a:r>
          </a:p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以色列蒙召的目的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4 ‘我向埃及人所行的事，你们都看见了；且看见我如鹰将你们背在翅膀上，带来归我。5 如今你们若实在听从我的话，遵守我的约，就要在万民中作属我的子民；因为全地都是我的。6 你们要归我作祭司的国度，为圣洁的国民。’ (出 19:4-6)</a:t>
            </a:r>
          </a:p>
          <a:p>
            <a:endParaRPr lang="zh-CN" altLang="en-US"/>
          </a:p>
          <a:p>
            <a:r>
              <a:rPr lang="zh-CN" altLang="en-US"/>
              <a:t>以色列蒙召是为了成为神的见证，承接祝福万民的使命，成为祝福的器皿。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以色列的悖逆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以色列的悖逆不仅仅是拜偶像，更是因为他们拒绝外邦人，没有完成祝福万民的托付，反而企图将祝福据为己有。</a:t>
            </a:r>
          </a:p>
          <a:p>
            <a:r>
              <a:rPr lang="zh-CN" altLang="en-US"/>
              <a:t>为此，神允许他们被掳，使他们分散到万民，预备将来成为万民的祝福。</a:t>
            </a:r>
          </a:p>
          <a:p>
            <a:r>
              <a:rPr lang="zh-CN" altLang="en-US"/>
              <a:t>例：耶稣洁净圣殿。</a:t>
            </a:r>
          </a:p>
          <a:p>
            <a:r>
              <a:rPr lang="zh-CN" altLang="en-US"/>
              <a:t>圣殿第一次被毁（</a:t>
            </a:r>
            <a:r>
              <a:rPr lang="en-US" altLang="zh-CN"/>
              <a:t>586BC</a:t>
            </a:r>
            <a:r>
              <a:t>）是因为以色列违背律法、拜偶像、不忠心；圣殿第二次被毁（</a:t>
            </a:r>
            <a:r>
              <a:rPr lang="en-US" altLang="zh-CN"/>
              <a:t>70AD</a:t>
            </a:r>
            <a:r>
              <a:t>）是因为以色列违背了亚伯拉罕之约，没有成为万民的祝福，反而拒绝了外邦人。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教会的祝福使命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惟有你们是被拣选的族类，是有君尊的祭司，是圣洁的国度，是属　神的子民，要叫你们宣扬那召你们出黑暗、入奇妙光明者的美德。 (彼前 2:9)</a:t>
            </a:r>
          </a:p>
          <a:p>
            <a:endParaRPr lang="zh-CN" altLang="en-US"/>
          </a:p>
          <a:p>
            <a:r>
              <a:rPr lang="zh-CN" altLang="en-US"/>
              <a:t>两群百姓（以色列国，教会），一个使命。</a:t>
            </a:r>
          </a:p>
          <a:p>
            <a:r>
              <a:rPr lang="zh-CN" altLang="en-US"/>
              <a:t>教会并非代替以色列，而是接续了以色列的使命，要延续亚伯拉罕之约对万民的祝福。</a:t>
            </a:r>
          </a:p>
          <a:p>
            <a:r>
              <a:rPr lang="zh-CN" altLang="en-US"/>
              <a:t>耶稣说：</a:t>
            </a:r>
            <a:r>
              <a:rPr lang="en-US" altLang="zh-CN"/>
              <a:t>“</a:t>
            </a:r>
            <a:r>
              <a:t>施比受更有福</a:t>
            </a:r>
            <a:r>
              <a:rPr lang="en-US" altLang="zh-CN"/>
              <a:t>”</a:t>
            </a:r>
            <a:r>
              <a:t>，</a:t>
            </a:r>
            <a:r>
              <a:rPr lang="zh-CN" altLang="en-US"/>
              <a:t>白白得来得，要白白舍去。神给教会的祝福要继续拓展，直到地极，分给万民。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蒙福为了祝福的新约教导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林后 9:8-13　神能将各样的恩惠多多地加给你们，使你们凡事常常充足，能多行各样善事。如经上所记：“他施舍钱财，周济贫穷，他的仁义存到永远。”那赐种给撒种的，赐粮给人吃的，必多多加给你们种地的种子，又增添你们仁义的果子，叫你们凡事富足，可以多多施舍，就藉着我们使感谢归于　神。因为办这供给的事，不但补圣徒的缺乏，而且叫许多人越发感谢　神。他们从这供给的事上得了凭据，知道你们承认基督，顺服他的福音，多多地捐钱给他们和众人，便将荣耀归与　神。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使命先于救恩，高于救恩，包含救恩，救恩是为了实现使命。</a:t>
            </a:r>
          </a:p>
          <a:p>
            <a:r>
              <a:rPr lang="zh-CN" altLang="en-US"/>
              <a:t>神的使命：</a:t>
            </a:r>
          </a:p>
          <a:p>
            <a:r>
              <a:rPr lang="zh-CN" altLang="en-US"/>
              <a:t>主权 </a:t>
            </a:r>
            <a:r>
              <a:rPr lang="en-US" altLang="zh-CN"/>
              <a:t>—— </a:t>
            </a:r>
            <a:r>
              <a:t>藉着耶稣基督，夺回撒旦窃取的主权，建立神的国。</a:t>
            </a:r>
          </a:p>
          <a:p>
            <a:r>
              <a:t>荣耀 </a:t>
            </a:r>
            <a:r>
              <a:rPr lang="en-US" altLang="zh-CN"/>
              <a:t>—— </a:t>
            </a:r>
            <a:r>
              <a:t>见证神的荣耀，使万民认识神的荣耀，敬拜神。</a:t>
            </a:r>
          </a:p>
          <a:p>
            <a:r>
              <a:t>祝福 </a:t>
            </a:r>
            <a:r>
              <a:rPr lang="en-US" altLang="zh-CN"/>
              <a:t>—— </a:t>
            </a:r>
            <a:r>
              <a:t>藉着神所拣选、救赎的百姓，不断祝福万民。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6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8122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15237863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1523789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1523798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5237999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Office PowerPoint</Application>
  <PresentationFormat>宽屏</PresentationFormat>
  <Paragraphs>62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Yuanti SC</vt:lpstr>
      <vt:lpstr>Arial</vt:lpstr>
      <vt:lpstr>Wingdings</vt:lpstr>
      <vt:lpstr>黑白圆</vt:lpstr>
      <vt:lpstr>PowerPoint 演示文稿</vt:lpstr>
      <vt:lpstr>神国子民的使命</vt:lpstr>
      <vt:lpstr>亚伯拉罕之约</vt:lpstr>
      <vt:lpstr>祝福万民</vt:lpstr>
      <vt:lpstr>以色列蒙召的目的</vt:lpstr>
      <vt:lpstr>以色列的悖逆</vt:lpstr>
      <vt:lpstr>教会的祝福使命</vt:lpstr>
      <vt:lpstr>蒙福为了祝福的新约教导</vt:lpstr>
      <vt:lpstr>小结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2023-08-20T12:59:28Z</dcterms:created>
  <dcterms:modified xsi:type="dcterms:W3CDTF">2023-08-20T13:00:15Z</dcterms:modified>
</cp:coreProperties>
</file>