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05" r:id="rId2"/>
    <p:sldId id="606" r:id="rId3"/>
    <p:sldId id="607" r:id="rId4"/>
    <p:sldId id="608" r:id="rId5"/>
    <p:sldId id="609" r:id="rId6"/>
    <p:sldId id="610" r:id="rId7"/>
    <p:sldId id="611" r:id="rId8"/>
    <p:sldId id="612" r:id="rId9"/>
    <p:sldId id="613" r:id="rId10"/>
    <p:sldId id="614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3" r:id="rId20"/>
    <p:sldId id="624" r:id="rId21"/>
    <p:sldId id="625" r:id="rId22"/>
    <p:sldId id="626" r:id="rId23"/>
    <p:sldId id="627" r:id="rId24"/>
    <p:sldId id="628" r:id="rId25"/>
    <p:sldId id="629" r:id="rId26"/>
    <p:sldId id="630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834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177480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401448535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3619003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4928482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4743080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056018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89044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7520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88069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9218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85400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3150853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03759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15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恢复神的主权与荣耀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救赎以色列的目的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出 3:12　神说：“我必与你同在；你将百姓从埃及领出来之后，你们必在这山上侍奉我，这就是我打发你去的证据。”</a:t>
            </a:r>
          </a:p>
          <a:p>
            <a:r>
              <a:rPr lang="zh-CN" altLang="en-US"/>
              <a:t>出 9:13耶和华对摩西说：“你清早起来，站在法老面前，对他说：‘耶和华希伯来人的　神这样说：</a:t>
            </a:r>
            <a:r>
              <a:rPr lang="zh-CN" altLang="en-US">
                <a:solidFill>
                  <a:srgbClr val="C00000"/>
                </a:solidFill>
              </a:rPr>
              <a:t>容我的百姓去，好侍奉我。</a:t>
            </a:r>
          </a:p>
          <a:p>
            <a:r>
              <a:rPr lang="zh-CN" altLang="en-US"/>
              <a:t>救赎不是目的，而是手段。真正的目的是为了侍奉神。若不侍奉神，救赎就没有完成。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祭司的国度，圣洁的国民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出 19:5-6如今你们若实在听从我的话，遵守我的约，就要在万民中作属我的子民；因为全地都是我的。你们要归我</a:t>
            </a:r>
            <a:r>
              <a:rPr lang="zh-CN" altLang="en-US" dirty="0">
                <a:solidFill>
                  <a:srgbClr val="C00000"/>
                </a:solidFill>
              </a:rPr>
              <a:t>作祭司的国度，为圣洁的国民。</a:t>
            </a:r>
            <a:r>
              <a:rPr lang="zh-CN" altLang="en-US" dirty="0"/>
              <a:t>’这些话你要告诉以色列人。”</a:t>
            </a:r>
          </a:p>
          <a:p>
            <a:r>
              <a:rPr lang="en-US" altLang="zh-CN" dirty="0"/>
              <a:t>“</a:t>
            </a:r>
            <a:r>
              <a:rPr lang="zh-CN" altLang="en-US" dirty="0"/>
              <a:t>祭司的国度，圣洁的国民</a:t>
            </a:r>
            <a:r>
              <a:rPr lang="en-US" altLang="zh-CN" dirty="0"/>
              <a:t>”</a:t>
            </a:r>
            <a:r>
              <a:rPr dirty="0"/>
              <a:t>，一群彰显神的荣耀、圣洁，使万民得以认识神的百姓。并且神可以透过这个国祝福万国。</a:t>
            </a:r>
            <a:endParaRPr lang="en-US" altLang="zh-CN" dirty="0"/>
          </a:p>
          <a:p>
            <a:r>
              <a:rPr lang="zh-CN" altLang="en-US" dirty="0"/>
              <a:t>神赐下律法，为了塑造以色列，真正成为圣洁的国民，</a:t>
            </a:r>
            <a:r>
              <a:rPr lang="zh-CN" altLang="en-US" dirty="0">
                <a:solidFill>
                  <a:srgbClr val="C00000"/>
                </a:solidFill>
              </a:rPr>
              <a:t>成为万民的祝福。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不仅是救赎，更是神的荣耀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出 9:13-16耶和华对摩西说：“你清早起来，站在法老面前，对他说：‘耶和华希伯来人的　神这样说：容我的百姓去，好侍奉我。</a:t>
            </a:r>
            <a:r>
              <a:rPr lang="en-US" altLang="zh-CN"/>
              <a:t>……</a:t>
            </a:r>
            <a:r>
              <a:rPr lang="zh-CN" altLang="en-US">
                <a:solidFill>
                  <a:srgbClr val="C00000"/>
                </a:solidFill>
              </a:rPr>
              <a:t>其实我叫你存立，是特要向你显我的大能，并要使我的名传遍天下。</a:t>
            </a:r>
            <a:r>
              <a:rPr lang="en-US" altLang="zh-CN">
                <a:solidFill>
                  <a:schemeClr val="tx1"/>
                </a:solidFill>
              </a:rPr>
              <a:t>”</a:t>
            </a:r>
          </a:p>
          <a:p>
            <a:r>
              <a:rPr lang="en-US" altLang="zh-CN">
                <a:solidFill>
                  <a:schemeClr val="tx1"/>
                </a:solidFill>
              </a:rPr>
              <a:t>出 14:17-18我要使埃及人的心刚硬，他们就跟着下去，</a:t>
            </a:r>
            <a:r>
              <a:rPr lang="en-US" altLang="zh-CN">
                <a:solidFill>
                  <a:srgbClr val="C00000"/>
                </a:solidFill>
              </a:rPr>
              <a:t>我要在法老和他的全军、车辆、马兵上得荣耀。我在法老和他的车辆、马兵上得荣耀的时候，埃及人就知道我是耶和华了。</a:t>
            </a:r>
            <a:r>
              <a:rPr lang="en-US" altLang="zh-CN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神的名传遍天下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书 2:9-11对他们说：“我知道耶和华已经把这地赐给你们，并且因你们的缘故我们都惊慌了。这地的一切居民在你们面前心都消化了，</a:t>
            </a:r>
            <a:r>
              <a:rPr lang="zh-CN" altLang="en-US">
                <a:solidFill>
                  <a:srgbClr val="C00000"/>
                </a:solidFill>
              </a:rPr>
              <a:t>因为我们听见你们出埃及的时候，耶和华怎样在你们前面使红海的水干了</a:t>
            </a:r>
            <a:r>
              <a:rPr lang="zh-CN" altLang="en-US"/>
              <a:t>，并且你们怎样待约旦河东的两个亚摩利王西宏和噩，将他们尽行毁灭。我们一听见这些事，心就消化了。因为你们的缘故，并无一人有胆气。耶和华你们的　神，本是上天下地的　神。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在外邦人中的荣耀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撒上 5:2-4非利士人将　神的约柜抬进大衮庙，放在大衮的旁边。次日清早，亚实突人起来，见大衮仆倒在耶和华的约柜前，脸伏于地，就把大衮仍立在原处。又次日清早起来，见大衮仆倒在耶和华的约柜前，脸伏于地，并且大衮的头和两手都在门槛上折断，只剩下大衮的残体。</a:t>
            </a:r>
          </a:p>
          <a:p>
            <a:r>
              <a:rPr lang="zh-CN" altLang="en-US"/>
              <a:t>撒上 6:5所以，当制造你们痔疮的像和毁坏你们田地老鼠的像，并要归荣耀给以色列的　神。或者他向你们和你们的神，并你们的田地，把手放轻些。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大卫的争战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撒上 17:45-47大卫对非利士人说：“你来攻击我，是靠着刀枪和铜戟；我来攻击你，是靠着万军之耶和华的名，就是你所怒骂带领以色列军队的　神。今日耶和华必将你交在我手里。我必杀你，斩你的头，又将非利士军兵的尸首给空中的飞鸟、地上的野兽吃，</a:t>
            </a:r>
            <a:r>
              <a:rPr lang="zh-CN" altLang="en-US" u="sng" dirty="0">
                <a:solidFill>
                  <a:srgbClr val="C00000"/>
                </a:solidFill>
              </a:rPr>
              <a:t>使普天下的人都知道以色列中有　神</a:t>
            </a:r>
            <a:r>
              <a:rPr lang="zh-CN" altLang="en-US" dirty="0"/>
              <a:t>；又使这众人知道耶和华使人得胜，不是用刀用枪，因为争战的胜败全在乎耶和华。他必将你们交在我们手里。”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万民祷告的殿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882" y="1296000"/>
            <a:ext cx="10852237" cy="5041355"/>
          </a:xfrm>
        </p:spPr>
        <p:txBody>
          <a:bodyPr/>
          <a:lstStyle/>
          <a:p>
            <a:r>
              <a:rPr lang="zh-CN" altLang="en-US" dirty="0"/>
              <a:t>王上 8:41-43“论到不属你民以色列的外邦人，为你名从远方而来，他们听人论说你的大名和大能的手，并伸出来的膀臂，向这殿祷告，求你在天上你的居所垂听，照着外邦人所祈求的而行，</a:t>
            </a:r>
            <a:r>
              <a:rPr lang="zh-CN" altLang="en-US" u="sng" dirty="0">
                <a:solidFill>
                  <a:srgbClr val="C00000"/>
                </a:solidFill>
              </a:rPr>
              <a:t>使天下万民都认识你的名</a:t>
            </a:r>
            <a:r>
              <a:rPr lang="zh-CN" altLang="en-US" dirty="0"/>
              <a:t>，敬畏你像你的民以色列一样，又使他们知道我建造的这殿，是称为你名下的。</a:t>
            </a:r>
          </a:p>
          <a:p>
            <a:r>
              <a:rPr lang="zh-CN" altLang="en-US" dirty="0"/>
              <a:t>赛 56:7“我必领他们到我的圣山，使他们在祷告我的殿中喜乐。他们的燔祭和平安祭，在我坛上必蒙悦纳，</a:t>
            </a:r>
            <a:r>
              <a:rPr lang="zh-CN" altLang="en-US" u="sng" dirty="0">
                <a:solidFill>
                  <a:srgbClr val="C00000"/>
                </a:solidFill>
              </a:rPr>
              <a:t>因我的殿必称为万民祷告的殿。</a:t>
            </a:r>
            <a:r>
              <a:rPr lang="zh-CN" altLang="en-US" dirty="0"/>
              <a:t>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在敌人中间得荣耀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王下 5:15乃缦带着一切跟随他的人，回到神人那里，站在他面前说：“如今我知道，</a:t>
            </a:r>
            <a:r>
              <a:rPr lang="zh-CN" altLang="en-US">
                <a:solidFill>
                  <a:srgbClr val="C00000"/>
                </a:solidFill>
              </a:rPr>
              <a:t>除了以色列之外，普天下没有　神</a:t>
            </a:r>
            <a:r>
              <a:rPr lang="zh-CN" altLang="en-US"/>
              <a:t>。现在求你收点仆人的礼物。”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诗歌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诗 46:10你们要休息，要知道我是　神！</a:t>
            </a:r>
          </a:p>
          <a:p>
            <a:r>
              <a:rPr lang="zh-CN" altLang="en-US"/>
              <a:t>我必在外邦中被尊崇，在遍地上也被尊崇。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诗歌 </a:t>
            </a:r>
            <a:r>
              <a:rPr lang="en-US" altLang="zh-CN"/>
              <a:t>67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愿　神怜悯我们，赐福与我们，用脸光照我们，好叫世界得知你的道路，万国得知你的救恩。神啊，愿列邦称赞你！愿万民都称赞你！愿万国都快乐欢呼；因为你必按公正审判万民，引导世上的万国。神啊，愿列邦称赞你！愿万民都称赞你！地已经出了土产；　神―就是我们的　神要赐福与我们。神要赐福与我们；地的四极都要敬畏他！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堕落 </a:t>
            </a:r>
            <a:r>
              <a:rPr lang="en-US" altLang="zh-CN"/>
              <a:t>—— </a:t>
            </a:r>
            <a:r>
              <a:t>撒旦的计划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撒旦引诱人犯罪，脱离神的权柄，并</a:t>
            </a:r>
            <a:r>
              <a:rPr lang="zh-CN" altLang="en-US">
                <a:solidFill>
                  <a:srgbClr val="7030A0"/>
                </a:solidFill>
              </a:rPr>
              <a:t>窃取了全地的主权</a:t>
            </a:r>
            <a:r>
              <a:rPr lang="zh-CN" altLang="en-US"/>
              <a:t>。撒旦给人一种错觉，以为人是世界的主，自己是生命的主。</a:t>
            </a:r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约一 5:19我们知道我们是属　神的，全世界都卧在那恶者手下；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诗歌 </a:t>
            </a:r>
            <a:r>
              <a:rPr lang="en-US" altLang="zh-CN"/>
              <a:t>96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/>
              <a:t>你们要向耶和华唱新歌！全地都要向耶和华歌唱！要向耶和华歌唱，称颂他的名！天天传扬他的救恩！在列邦中述说他的荣耀！在万民中述说他的奇事！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先知 </a:t>
            </a:r>
            <a:r>
              <a:rPr lang="en-US" altLang="zh-CN"/>
              <a:t>—— </a:t>
            </a:r>
            <a:r>
              <a:t>以赛亚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赛 6:3（撒拉弗）彼此呼喊说：圣哉！圣哉！圣哉！万军之耶和华；他的荣光充满全地！</a:t>
            </a:r>
          </a:p>
          <a:p>
            <a:r>
              <a:rPr lang="zh-CN" altLang="en-US"/>
              <a:t>赛 11:9在我圣山的遍处，这一切都不伤人，不害物；因为认识耶和华的知识要充满遍地，好象水充满洋海一般。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先知 </a:t>
            </a:r>
            <a:r>
              <a:rPr lang="en-US" altLang="zh-CN"/>
              <a:t>— </a:t>
            </a:r>
            <a:r>
              <a:t>以西结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结 36:21-24我却顾惜我的圣名，就是以色列家在所到的列国中所亵渎的。所以，你要对以色列家说，主耶和华如此说：</a:t>
            </a:r>
            <a:r>
              <a:rPr lang="zh-CN" altLang="en-US">
                <a:solidFill>
                  <a:srgbClr val="FF0000"/>
                </a:solidFill>
              </a:rPr>
              <a:t>以色列家啊，我行这事不是为你们，乃是为我的圣名</a:t>
            </a:r>
            <a:r>
              <a:rPr lang="zh-CN" altLang="en-US"/>
              <a:t>，就是在你们到的列国中所亵渎的。</a:t>
            </a:r>
            <a:r>
              <a:rPr lang="zh-CN" altLang="en-US">
                <a:solidFill>
                  <a:srgbClr val="FF0000"/>
                </a:solidFill>
              </a:rPr>
              <a:t>我要使我的大名显为圣</a:t>
            </a:r>
            <a:r>
              <a:rPr lang="zh-CN" altLang="en-US"/>
              <a:t>；这名在列国中已被亵渎，就是你们在他们中间所亵渎的。</a:t>
            </a:r>
            <a:r>
              <a:rPr lang="zh-CN" altLang="en-US">
                <a:solidFill>
                  <a:srgbClr val="FF0000"/>
                </a:solidFill>
              </a:rPr>
              <a:t>我在他们眼前，在你们身上显为圣的时候，他们就知道我是耶和华</a:t>
            </a:r>
            <a:r>
              <a:rPr lang="zh-CN" altLang="en-US"/>
              <a:t>。这是主耶和华说的。我必从各国收取你们，从列邦聚集你们，引导你们归回本地。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亚伯拉罕之约在新约中的延续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路 2:28-32西面就用手接过他来，称颂神说：主阿！</a:t>
            </a:r>
            <a:r>
              <a:rPr lang="en-US" altLang="zh-CN"/>
              <a:t>……</a:t>
            </a:r>
            <a:r>
              <a:rPr lang="zh-CN" altLang="en-US"/>
              <a:t>因为我的眼睛已经看见</a:t>
            </a:r>
            <a:r>
              <a:rPr lang="zh-CN" altLang="en-US">
                <a:solidFill>
                  <a:srgbClr val="C00000"/>
                </a:solidFill>
              </a:rPr>
              <a:t>你的救恩―就是你在万民面前所预备的</a:t>
            </a:r>
            <a:r>
              <a:rPr lang="zh-CN" altLang="en-US"/>
              <a:t>：是</a:t>
            </a:r>
            <a:r>
              <a:rPr lang="zh-CN" altLang="en-US">
                <a:solidFill>
                  <a:srgbClr val="C00000"/>
                </a:solidFill>
              </a:rPr>
              <a:t>照亮外邦人的光</a:t>
            </a:r>
            <a:r>
              <a:rPr lang="zh-CN" altLang="en-US"/>
              <a:t>，又是你民以色列的荣耀。</a:t>
            </a:r>
          </a:p>
          <a:p>
            <a:r>
              <a:rPr lang="zh-CN" altLang="en-US"/>
              <a:t>太 8:11我又告诉你们，从东从西，将有许多人来，在天国里与亚伯拉罕、以撒、雅各一同坐席；</a:t>
            </a:r>
          </a:p>
          <a:p>
            <a:r>
              <a:rPr lang="zh-CN" altLang="en-US"/>
              <a:t>约 12:20-23那时，上来过节礼拜的人中，有几个希腊人。他们来见加利利伯赛大的腓力，求他说：先生，我们愿意见耶稣。</a:t>
            </a:r>
            <a:r>
              <a:rPr lang="en-US" altLang="zh-CN"/>
              <a:t>……</a:t>
            </a:r>
            <a:r>
              <a:rPr lang="zh-CN" altLang="en-US"/>
              <a:t>耶稣说：人子得荣耀的时候到了。</a:t>
            </a:r>
          </a:p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亚伯拉罕之约在新约中的延续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>
                <a:sym typeface="+mn-ea"/>
              </a:rPr>
              <a:t>太 24:14这天国的福音要传遍天下，对万民作见证，然后末期才来到。</a:t>
            </a:r>
            <a:endParaRPr lang="zh-CN" altLang="en-US"/>
          </a:p>
          <a:p>
            <a:r>
              <a:rPr lang="zh-CN" altLang="en-US"/>
              <a:t>太 28:18-20耶稣进前来，对他们说：天上地下所有的权柄都赐给我了。所以，你们要去，使万民作我的门徒，奉父、子、圣灵的名给他们施洗。凡我所吩咐你们的，都教训他们遵守，我就常与你们同在，直到世界的末了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使徒对应许的延续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徒 3:25-26你们是先知的子孙，也承受神与你们祖宗所立的约，就是对亚伯拉罕说：地上万族都要因你的后裔得福。神既兴起他的仆人，就先差他到你们这里来，赐福给你们，叫你们各人回转，离开罪恶。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使徒对应许的延续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加 3:8并且圣经既然预先看明，神要叫外邦人因信称义，就早已传福音给亚伯拉罕，说：万国都必因你得福。</a:t>
            </a:r>
            <a:r>
              <a:rPr lang="en-US" altLang="zh-CN"/>
              <a:t>……</a:t>
            </a:r>
            <a:r>
              <a:rPr lang="zh-CN" altLang="en-US"/>
              <a:t>14这便叫亚伯拉罕的福，因基督耶稣可以临到外邦人，使我们因信得着所应许的圣灵。</a:t>
            </a:r>
            <a:r>
              <a:rPr lang="en-US" altLang="zh-CN"/>
              <a:t>……16所应许的原是向亚伯拉罕和他子孙说的。神并不是说众子孙，指着许多人，乃是说你那一个子孙，指着一个人，就是基督。</a:t>
            </a:r>
          </a:p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神的救赎计划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神要藉着亚伯拉罕的后裔</a:t>
            </a:r>
            <a:r>
              <a:rPr lang="en-US" altLang="zh-CN" dirty="0"/>
              <a:t>——</a:t>
            </a:r>
            <a:r>
              <a:rPr lang="zh-CN" altLang="en-US" dirty="0"/>
              <a:t>耶稣基督，击溃撒旦的权势，重新</a:t>
            </a:r>
            <a:r>
              <a:rPr lang="zh-CN" altLang="en-US" dirty="0">
                <a:solidFill>
                  <a:srgbClr val="7030A0"/>
                </a:solidFill>
              </a:rPr>
              <a:t>夺回全地的主权，建立神的国度</a:t>
            </a:r>
            <a:r>
              <a:rPr lang="zh-CN" altLang="en-US" dirty="0"/>
              <a:t>。为此，神从黑暗的权势中宣召、救赎、分别出一群百姓，跟随耶稣基督，去完成天国的大使命，直到耶稣基督建立他的永恒国度。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加入神的计划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主权福音告诉我们，我们需要无条件地跟随耶稣基督，顺服他的主权。</a:t>
            </a:r>
          </a:p>
          <a:p>
            <a:r>
              <a:rPr lang="zh-CN" altLang="en-US"/>
              <a:t>顺服神，不仅仅是道德性的，更重要的是顺服耶稣基督的使命，跟随他的计划，加入神国军队的行列。</a:t>
            </a:r>
          </a:p>
          <a:p>
            <a:r>
              <a:t>得救就是进入神的国。进入神的国，不仅按照神国的样式生活，同时也是加入神国的使命。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救赎历史的目标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耶稣再来前的目标</a:t>
            </a:r>
          </a:p>
          <a:p>
            <a:pPr lvl="1"/>
            <a:r>
              <a:rPr lang="zh-CN" altLang="en-US" sz="2400"/>
              <a:t>太 24:14 这天国的福音要传遍天下，对万民作见证，然后末期才来到。”</a:t>
            </a:r>
          </a:p>
          <a:p>
            <a:pPr lvl="1"/>
            <a:r>
              <a:rPr lang="zh-CN" altLang="en-US" sz="2400"/>
              <a:t>太 28:19 所以，你们要去使万民作我的门徒，</a:t>
            </a:r>
            <a:r>
              <a:rPr lang="en-US" altLang="zh-CN" sz="2400"/>
              <a:t>……</a:t>
            </a:r>
          </a:p>
          <a:p>
            <a:r>
              <a:t>耶稣再来的终极目标</a:t>
            </a:r>
            <a:endParaRPr lang="en-US" altLang="zh-CN"/>
          </a:p>
          <a:p>
            <a:pPr lvl="1"/>
            <a:r>
              <a:rPr lang="en-US" altLang="zh-CN" sz="2400"/>
              <a:t>启 11:15 第七位天使吹号，天上就有大声音说：“世上的国成了我主和主基督的国；他要作王，直到永永远远。”</a:t>
            </a:r>
          </a:p>
          <a:p>
            <a:pPr lvl="1"/>
            <a:r>
              <a:rPr lang="en-US" altLang="zh-CN" sz="2400"/>
              <a:t>启 20:6 在头一次复活有份的有福了，圣洁了，第二次的死在他们身上没有权柄。他们必作　神和基督的祭司，并要与基督一同作王一千年。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救赎历史的展开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堕落</a:t>
            </a:r>
            <a:endParaRPr lang="en-US" altLang="zh-CN" dirty="0"/>
          </a:p>
          <a:p>
            <a:pPr lvl="1"/>
            <a:r>
              <a:rPr lang="zh-CN" altLang="en-US" sz="2400" dirty="0"/>
              <a:t>创 3:15 我又要叫你和女人彼此为仇；你的后裔和女人的后裔也彼此为仇。女人的后裔要伤你的头，你要伤他的脚跟。”</a:t>
            </a:r>
            <a:endParaRPr lang="en-US" altLang="zh-CN" sz="2400" dirty="0"/>
          </a:p>
          <a:p>
            <a:pPr lvl="1"/>
            <a:r>
              <a:rPr lang="zh-CN" altLang="en-US" sz="2400" dirty="0"/>
              <a:t>耶和华见人在地上罪大恶极，终日心里所想的尽都是恶事，耶和华就因造人在地上感到遗憾，心中忧伤。</a:t>
            </a:r>
            <a:r>
              <a:rPr lang="en-US" altLang="zh-CN" sz="2400" dirty="0"/>
              <a:t>(</a:t>
            </a:r>
            <a:r>
              <a:rPr lang="zh-CN" altLang="en-US" sz="2400" dirty="0"/>
              <a:t>创世记 </a:t>
            </a:r>
            <a:r>
              <a:rPr lang="en-US" altLang="zh-CN" sz="2400" dirty="0"/>
              <a:t>6:5-6)</a:t>
            </a:r>
          </a:p>
          <a:p>
            <a:r>
              <a:rPr lang="zh-CN" altLang="en-US" dirty="0"/>
              <a:t>救赎</a:t>
            </a:r>
          </a:p>
          <a:p>
            <a:pPr lvl="1"/>
            <a:r>
              <a:rPr lang="zh-CN" altLang="en-US" sz="2400" dirty="0"/>
              <a:t>挪亚：创 9:1-2　神赐福给挪亚和他的儿子，对他们说：“你们要生养众多，遍满了地。凡地上的走兽和空中的飞鸟，都必惊恐、惧怕你们；连地上一切的昆虫并海里一切的鱼，都交付你们的手。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救赎历史的核心主线 </a:t>
            </a:r>
            <a:r>
              <a:rPr lang="en-US" altLang="zh-CN"/>
              <a:t>—— </a:t>
            </a:r>
            <a:r>
              <a:t>国度、荣耀、祝福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创 12:1-3耶和华对亚伯兰说：“你要离开本地、本族、父家，往我所要指示你的地去。我必叫你成为大国。我必赐福给你，叫你的名为大，你也要叫别人得福。为你祝福的，我必赐福与他；那咒诅你的，我必咒诅他。地上的万族都要因你得福。”</a:t>
            </a:r>
          </a:p>
          <a:p>
            <a:endParaRPr lang="zh-CN" altLang="en-US"/>
          </a:p>
          <a:p>
            <a:r>
              <a:rPr lang="zh-CN" altLang="en-US"/>
              <a:t>大国 </a:t>
            </a:r>
            <a:r>
              <a:rPr lang="en-US" altLang="zh-CN"/>
              <a:t>—— </a:t>
            </a:r>
            <a:r>
              <a:t>神的国</a:t>
            </a:r>
            <a:r>
              <a:rPr lang="zh-CN" altLang="en-US"/>
              <a:t>；</a:t>
            </a:r>
          </a:p>
          <a:p>
            <a:r>
              <a:rPr lang="zh-CN" altLang="en-US"/>
              <a:t>大名 </a:t>
            </a:r>
            <a:r>
              <a:rPr lang="en-US" altLang="zh-CN"/>
              <a:t>—— </a:t>
            </a:r>
            <a:r>
              <a:t>神的名和荣耀</a:t>
            </a:r>
            <a:r>
              <a:rPr lang="zh-CN" altLang="en-US"/>
              <a:t>；</a:t>
            </a:r>
          </a:p>
          <a:p>
            <a:r>
              <a:rPr lang="zh-CN" altLang="en-US"/>
              <a:t>对万民的祝福 </a:t>
            </a:r>
            <a:r>
              <a:rPr lang="en-US" altLang="zh-CN"/>
              <a:t>—— </a:t>
            </a:r>
            <a:r>
              <a:t>神的百姓</a:t>
            </a:r>
            <a:r>
              <a:rPr lang="zh-CN" altLang="en-US"/>
              <a:t>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“</a:t>
            </a:r>
            <a:r>
              <a:t>因你的后裔得福</a:t>
            </a:r>
            <a:r>
              <a:rPr lang="en-US" altLang="zh-CN"/>
              <a:t>”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600"/>
              <a:t>创 22:16-18“耶和华说：‘你既行了这事，不留下你的儿子，就是你独生的儿子，我便指着自己起誓说：</a:t>
            </a:r>
            <a:r>
              <a:rPr lang="en-US" altLang="zh-CN" sz="2600"/>
              <a:t>……</a:t>
            </a:r>
            <a:r>
              <a:rPr lang="zh-CN" altLang="en-US" sz="2600"/>
              <a:t>。你子孙必得着仇敌的城门，</a:t>
            </a:r>
            <a:r>
              <a:rPr lang="zh-CN" altLang="en-US" sz="2600">
                <a:solidFill>
                  <a:srgbClr val="C00000"/>
                </a:solidFill>
              </a:rPr>
              <a:t>并且地上万国都必因你的后裔得福，因为你听从了我的话。’</a:t>
            </a:r>
            <a:r>
              <a:rPr lang="zh-CN" altLang="en-US" sz="2600"/>
              <a:t>”</a:t>
            </a:r>
          </a:p>
          <a:p>
            <a:r>
              <a:rPr lang="zh-CN" altLang="en-US" sz="2600"/>
              <a:t>创 26:2-5耶和华向以撒显现，说：“</a:t>
            </a:r>
            <a:r>
              <a:rPr lang="en-US" altLang="zh-CN" sz="2600"/>
              <a:t>……</a:t>
            </a:r>
            <a:r>
              <a:rPr lang="zh-CN" altLang="en-US" sz="2600">
                <a:solidFill>
                  <a:srgbClr val="C00000"/>
                </a:solidFill>
              </a:rPr>
              <a:t>并且地上万国必因你的后裔得福；都因亚伯拉罕听从我的话</a:t>
            </a:r>
            <a:r>
              <a:rPr lang="zh-CN" altLang="en-US" sz="2600"/>
              <a:t>，遵守我的吩咐和我的命令、律例、法度。”</a:t>
            </a:r>
          </a:p>
          <a:p>
            <a:r>
              <a:rPr lang="zh-CN" altLang="en-US" sz="2600"/>
              <a:t>创 28:13-15耶和华站在梯子以上（对雅各），说：“我是耶和华你祖亚伯拉罕的　神，也是以撒的　神，</a:t>
            </a:r>
            <a:r>
              <a:rPr lang="en-US" altLang="zh-CN" sz="2600"/>
              <a:t>……</a:t>
            </a:r>
            <a:r>
              <a:rPr lang="zh-CN" altLang="en-US" sz="2600">
                <a:solidFill>
                  <a:srgbClr val="C00000"/>
                </a:solidFill>
              </a:rPr>
              <a:t>地上万族必因你和你的后裔得福。</a:t>
            </a:r>
            <a:r>
              <a:rPr lang="zh-CN" altLang="en-US" sz="2600"/>
              <a:t>我也与你同在，</a:t>
            </a:r>
            <a:r>
              <a:rPr lang="en-US" altLang="zh-CN" sz="2600"/>
              <a:t>……</a:t>
            </a:r>
            <a:r>
              <a:rPr lang="zh-CN" altLang="en-US" sz="2600"/>
              <a:t>”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苦难与盟约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出 2:23-25过了多年，埃及王死了。以色列人因作苦工，就叹息哀求，他们的哀声达于　神。　神听见他们的哀声，就记念他与亚伯拉罕、以撒、雅各所立的约。　神看顾以色列人，也知道他们的苦情。</a:t>
            </a:r>
          </a:p>
          <a:p>
            <a:r>
              <a:rPr lang="zh-CN" altLang="en-US"/>
              <a:t>神救赎以色列人出埃及，不仅仅因为他们受苦、哀求，更是因为他与亚伯拉罕、以撒、雅各立的约，要透过他们的后裔建立大国。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使命福音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黑白圆" id="{3661425E-99FC-0B4A-B840-0FB6D7765FC8}" vid="{8D1211A0-2C30-E449-BB8D-78487C8F58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2685</Words>
  <Application>Microsoft Office PowerPoint</Application>
  <PresentationFormat>宽屏</PresentationFormat>
  <Paragraphs>136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0" baseType="lpstr">
      <vt:lpstr>Yuanti SC</vt:lpstr>
      <vt:lpstr>Arial</vt:lpstr>
      <vt:lpstr>Wingdings</vt:lpstr>
      <vt:lpstr>黑白圆</vt:lpstr>
      <vt:lpstr>恢复神的主权与荣耀</vt:lpstr>
      <vt:lpstr>堕落 —— 撒旦的计划</vt:lpstr>
      <vt:lpstr>神的救赎计划</vt:lpstr>
      <vt:lpstr>加入神的计划</vt:lpstr>
      <vt:lpstr>救赎历史的目标</vt:lpstr>
      <vt:lpstr>救赎历史的展开</vt:lpstr>
      <vt:lpstr>救赎历史的核心主线 —— 国度、荣耀、祝福</vt:lpstr>
      <vt:lpstr>“因你的后裔得福”</vt:lpstr>
      <vt:lpstr>苦难与盟约</vt:lpstr>
      <vt:lpstr>救赎以色列的目的</vt:lpstr>
      <vt:lpstr>祭司的国度，圣洁的国民</vt:lpstr>
      <vt:lpstr>不仅是救赎，更是神的荣耀</vt:lpstr>
      <vt:lpstr>神的名传遍天下</vt:lpstr>
      <vt:lpstr>在外邦人中的荣耀</vt:lpstr>
      <vt:lpstr>大卫的争战</vt:lpstr>
      <vt:lpstr>万民祷告的殿</vt:lpstr>
      <vt:lpstr>在敌人中间得荣耀</vt:lpstr>
      <vt:lpstr>诗歌</vt:lpstr>
      <vt:lpstr>诗歌 67</vt:lpstr>
      <vt:lpstr>诗歌 96</vt:lpstr>
      <vt:lpstr>先知 —— 以赛亚</vt:lpstr>
      <vt:lpstr>先知 — 以西结</vt:lpstr>
      <vt:lpstr>亚伯拉罕之约在新约中的延续</vt:lpstr>
      <vt:lpstr>亚伯拉罕之约在新约中的延续</vt:lpstr>
      <vt:lpstr>使徒对应许的延续</vt:lpstr>
      <vt:lpstr>使徒对应许的延续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恢复神的主权与荣耀</dc:title>
  <dc:creator>王操</dc:creator>
  <cp:lastModifiedBy>王操</cp:lastModifiedBy>
  <cp:revision>1</cp:revision>
  <dcterms:created xsi:type="dcterms:W3CDTF">2023-08-20T12:56:12Z</dcterms:created>
  <dcterms:modified xsi:type="dcterms:W3CDTF">2023-08-20T12:56:53Z</dcterms:modified>
</cp:coreProperties>
</file>