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547" r:id="rId4"/>
    <p:sldId id="478" r:id="rId5"/>
    <p:sldId id="643" r:id="rId6"/>
    <p:sldId id="637" r:id="rId7"/>
    <p:sldId id="479" r:id="rId8"/>
    <p:sldId id="480" r:id="rId9"/>
    <p:sldId id="481" r:id="rId10"/>
    <p:sldId id="675" r:id="rId11"/>
    <p:sldId id="482" r:id="rId12"/>
    <p:sldId id="483" r:id="rId13"/>
    <p:sldId id="642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7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B5ED25-FE3E-1C8F-8301-B10B07983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E14C4A3-7ED4-D550-E2AD-70ADC323A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631730-7D60-E68E-4CC9-E20356583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D71700-1797-10DE-5232-DA739738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DC99E6-8210-19A7-27A3-5CB98D044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82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4A9AB-AFFA-7DBB-6891-B82C7BFB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87D7D3E-30E1-55CF-F22B-3DD57FCAA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0E562E-54DA-C673-0775-B0EE7DF9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5FB47D-34A6-DD4C-4047-CE909954C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545683-1E94-FB46-4563-673895B99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83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67D2A0A-2DA0-C423-33E4-C2A731224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BF0A8FB-3F90-BB8E-CDDF-25282D592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D9D85A-5F98-731F-CCFE-7450A043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3F64AF-BAA1-FBDF-D9F5-112A174E5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90F4C5-5CA4-69AF-F6E1-D2F721A6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93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9814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42826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63650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50322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44021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520828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419780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9133470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23ED8C-13D2-13C3-0EA5-CFB92366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DBFB08-BB58-3289-5AE4-6635F9804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219EFA-470C-A8FA-4E58-48F30731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1CC9DF-4FA6-3435-8259-B4BE1703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802D1A-7598-5080-BEA3-56D67C59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3589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275719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7108009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772406933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9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9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1331448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006259403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55337968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64FBCA-2BD9-A058-C6BD-2381102D5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C3FEEA-A61A-9C11-9FDF-97F30ED86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92CE3D-1F3D-4BF5-5BC5-1B65C9B1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51669E-6014-8C15-E4A2-87B4797A3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B90B2E-BF86-827D-A43E-6EEE1D89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34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6CA0A3-CFF0-35E9-41FF-BA6B12D2E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34447C-6ADB-5E81-A67B-056FAAF96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0FE9378-BA6D-1E8E-4E85-E011FE698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6A00B08-EE9C-CEC9-0766-39174E010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9E3623-A37B-4982-AD0C-6EF37ED7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CF116EA-639F-877F-45CC-A438815A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08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1B65DD-4A84-193D-DE3C-662E8531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724EABD-1C73-9782-8D4A-958B42A6B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529F86F-4712-A87F-3BE6-53712F9DC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ED00EEB-D363-B8BD-34AF-88AB1866E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D0345C1-5DB4-7AE9-FA29-8697393DF4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F0F5E67-3E37-54F9-200E-3383E977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436465B-71E3-F8C8-0D29-C6878409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A818B22-94CA-42EF-D03F-43712ECA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8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FE7D1F-E765-097B-7BAD-99F0D2A2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02255B2-06F1-F402-3778-E0B4D144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F12E9A-64DD-35B5-C463-1ECA2976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BD1E4B6-6795-C6E5-DFE4-40B2093D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7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06FD319-AD17-E62C-0569-0DB04FD1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A093636-3F6C-B0B3-E9F7-B2C01111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527EADA-9790-7690-18C8-DE56AF95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26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8F8A10-1E6D-9621-9032-605D50A08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FB8CC8-9052-B3F8-8C3C-A330DFE35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85BCA0-711D-9023-6C57-E115F57FE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D178B8-95E2-59B1-1550-1D75F9520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7DD8C4-289A-0622-D65B-6AE172B7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F48F2E-8583-4E8C-F042-AB87D39B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618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ED8CD0-1250-EAC4-2462-2A4D29D5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3FD7318-EBD4-50A7-5D86-6604C037DC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FDA22B-DD11-5593-4790-6E8D1E839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6BDDEB-E5E0-869D-BEB9-8ABC9017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EAC591-3604-8F82-2496-2CA21BA0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D4C86F-B353-73E3-408A-24C5334B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751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BCAEB5F-7A28-A136-D12C-28B07DC2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A6E9E6-64B5-5DA6-CE97-415BAEF23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EF3910-D4D7-763B-71FF-49F575428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01C24-D853-48CB-B7F8-1E9565CA170A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29C554-6777-3181-4CF9-3E1387783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39118C-8B6C-C354-7B8A-FE44518C8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E065-208E-46F6-8AB6-1EC2624C57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6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363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slideLayout" Target="../slideLayouts/slideLayout18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10" Type="http://schemas.openxmlformats.org/officeDocument/2006/relationships/tags" Target="../tags/tag86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D0AFA1-CF01-0C78-CBB8-B86FFE7697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0E0D754-093E-1468-1D2E-45958308C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3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敬拜真义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那时传令的大声呼叫说：“各方、各国、各族的人哪，有命令传给你们：你们一听见角、号、琴、瑟、三角琴、鼓和各样乐器的声音，就当俯伏，拜尼布甲尼撒王所立的金像。凡不俯伏下拜的，必立刻扔在烈火的窑中。”因此百姓一听见角、号、琴、瑟、三角琴和各样乐器的声音，各方、各国、各族的人就都俯伏，拜尼布甲尼撒王所立的金像。 </a:t>
            </a:r>
            <a:r>
              <a:rPr lang="en-US" altLang="zh-CN" dirty="0"/>
              <a:t>(</a:t>
            </a:r>
            <a:r>
              <a:rPr lang="zh-CN" altLang="en-US" dirty="0"/>
              <a:t>但以理书 </a:t>
            </a:r>
            <a:r>
              <a:rPr lang="en-US" altLang="zh-CN" dirty="0"/>
              <a:t>3:4-7)</a:t>
            </a:r>
          </a:p>
          <a:p>
            <a:r>
              <a:rPr lang="zh-CN" altLang="en-US" dirty="0"/>
              <a:t>敬拜的真正目的是为了宣告</a:t>
            </a:r>
            <a:r>
              <a:rPr lang="zh-CN" altLang="en-US" dirty="0">
                <a:solidFill>
                  <a:srgbClr val="FF0000"/>
                </a:solidFill>
              </a:rPr>
              <a:t>君王的主权</a:t>
            </a:r>
            <a:r>
              <a:rPr lang="zh-CN" altLang="en-US" dirty="0"/>
              <a:t>。</a:t>
            </a:r>
          </a:p>
          <a:p>
            <a:r>
              <a:rPr lang="zh-CN" altLang="en-US" dirty="0"/>
              <a:t>错误的敬拜以人的感受为中心，却完全不顾及对君王的忠心。</a:t>
            </a:r>
            <a:endParaRPr lang="en-US" altLang="zh-CN" dirty="0"/>
          </a:p>
          <a:p>
            <a:r>
              <a:rPr lang="zh-CN" altLang="en-US" dirty="0"/>
              <a:t>基督徒真正的敬拜是以效忠耶稣基督为前提。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普世宣教的意义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“</a:t>
            </a:r>
            <a:r>
              <a:t>宣教不是教会的终极目标，敬拜才是。因为人们不敬拜神，才要有宣教。</a:t>
            </a:r>
            <a:r>
              <a:rPr lang="en-US" altLang="zh-CN"/>
              <a:t>” </a:t>
            </a:r>
            <a:r>
              <a:t>《让万国欢呼》约翰</a:t>
            </a:r>
            <a:r>
              <a:rPr lang="en-US" altLang="zh-CN"/>
              <a:t>·</a:t>
            </a:r>
            <a:r>
              <a:t>派伯。</a:t>
            </a:r>
          </a:p>
          <a:p>
            <a:endParaRPr/>
          </a:p>
          <a:p>
            <a:r>
              <a:t>让万民敬拜神，不仅仅是指参与敬拜的庆祝仪式。敬拜的核心意义在于万民承认、顺服神的主权。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神的形象与神的主权的关系是什么？</a:t>
            </a:r>
          </a:p>
          <a:p>
            <a:r>
              <a:t>神对全地的计划要透过什么策略展开？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5768975" y="17849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6706235" y="17849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主权福音</a:t>
            </a: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768975" y="26485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5768975" y="35121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5768975" y="43757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04.</a:t>
            </a: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5768975" y="52393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05.</a:t>
            </a:r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6706235" y="26485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信心与主权福音</a:t>
            </a:r>
          </a:p>
        </p:txBody>
      </p:sp>
      <p:sp>
        <p:nvSpPr>
          <p:cNvPr id="27" name="文本框 26"/>
          <p:cNvSpPr txBox="1"/>
          <p:nvPr>
            <p:custDataLst>
              <p:tags r:id="rId14"/>
            </p:custDataLst>
          </p:nvPr>
        </p:nvSpPr>
        <p:spPr>
          <a:xfrm>
            <a:off x="6706235" y="35121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救赎与主权福音</a:t>
            </a:r>
          </a:p>
        </p:txBody>
      </p:sp>
      <p:sp>
        <p:nvSpPr>
          <p:cNvPr id="29" name="文本框 28"/>
          <p:cNvSpPr txBox="1"/>
          <p:nvPr>
            <p:custDataLst>
              <p:tags r:id="rId15"/>
            </p:custDataLst>
          </p:nvPr>
        </p:nvSpPr>
        <p:spPr>
          <a:xfrm>
            <a:off x="6706235" y="43757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国度、权柄、荣耀</a:t>
            </a:r>
          </a:p>
        </p:txBody>
      </p:sp>
      <p:sp>
        <p:nvSpPr>
          <p:cNvPr id="30" name="文本框 29"/>
          <p:cNvSpPr txBox="1"/>
          <p:nvPr>
            <p:custDataLst>
              <p:tags r:id="rId16"/>
            </p:custDataLst>
          </p:nvPr>
        </p:nvSpPr>
        <p:spPr>
          <a:xfrm>
            <a:off x="6706235" y="523557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主权与盟约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形象与荣耀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/>
              <a:t>创 1:26　神说：“我们要照着我们的形像，按着我们的样式造人，使他们管理海里的鱼、空中的鸟、地上的牲畜和全地，并地上所爬的一切昆虫。”</a:t>
            </a:r>
          </a:p>
          <a:p>
            <a:r>
              <a:rPr lang="zh-CN" altLang="en-US" sz="2400"/>
              <a:t>弗 4:24并且穿上新人，这新人是照着　神的形像造的，有真理的仁义和圣洁。</a:t>
            </a:r>
          </a:p>
          <a:p>
            <a:endParaRPr lang="zh-CN" altLang="en-US"/>
          </a:p>
          <a:p>
            <a:r>
              <a:rPr lang="zh-CN" altLang="en-US"/>
              <a:t>人按照神的形象被造。救赎是为了恢复神的形象。</a:t>
            </a:r>
          </a:p>
          <a:p>
            <a:r>
              <a:rPr lang="zh-CN" altLang="en-US"/>
              <a:t>神的形象就代表神的荣耀。人犯罪就失去神的形象，亏缺神的荣耀。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三一神的形象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神不是孤独的。三一神在永恒中彼此相爱，彼此合一。</a:t>
            </a:r>
          </a:p>
          <a:p>
            <a:r>
              <a:rPr lang="en-US" altLang="zh-CN"/>
              <a:t>“</a:t>
            </a:r>
            <a:r>
              <a:t>那人独居不好。</a:t>
            </a:r>
            <a:r>
              <a:rPr lang="en-US" altLang="zh-CN"/>
              <a:t>”</a:t>
            </a:r>
            <a:r>
              <a:t>一个人不能反映三一神的形象。所以神造男造女。</a:t>
            </a:r>
          </a:p>
          <a:p>
            <a:r>
              <a:t>神</a:t>
            </a:r>
            <a:r>
              <a:rPr lang="en-US" altLang="zh-CN"/>
              <a:t>-</a:t>
            </a:r>
            <a:r>
              <a:t>男人</a:t>
            </a:r>
            <a:r>
              <a:rPr lang="en-US" altLang="zh-CN"/>
              <a:t>-</a:t>
            </a:r>
            <a:r>
              <a:t>女人，反映了父</a:t>
            </a:r>
            <a:r>
              <a:rPr lang="en-US" altLang="zh-CN"/>
              <a:t>-</a:t>
            </a:r>
            <a:r>
              <a:t>子</a:t>
            </a:r>
            <a:r>
              <a:rPr lang="en-US" altLang="zh-CN"/>
              <a:t>-</a:t>
            </a:r>
            <a:r>
              <a:t>圣灵的合一形象。家就成为上帝形象的代表。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形象与偶像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人按照上帝的形象被造。人心里追求上帝的荣耀的形象。</a:t>
            </a:r>
          </a:p>
          <a:p>
            <a:r>
              <a:rPr lang="zh-CN" altLang="en-US"/>
              <a:t>当人因着罪与神隔绝后，就追求其它的形象，以偶像代替了上帝的形象。</a:t>
            </a:r>
          </a:p>
          <a:p>
            <a:r>
              <a:rPr lang="zh-CN" altLang="en-US"/>
              <a:t>人心始终在追求一些形象，某个英雄或者成功者。人心受到这些形象的驱使，追求某种生活方式或者能力。</a:t>
            </a:r>
          </a:p>
          <a:p>
            <a:r>
              <a:rPr lang="zh-CN" altLang="en-US"/>
              <a:t>认识耶稣基督和属灵伟人的形象，帮助信徒追求正确的形象（英雄）。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形象、荣耀、权柄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形象不仅代表荣耀，还代表权柄。</a:t>
            </a:r>
          </a:p>
          <a:p>
            <a:r>
              <a:rPr lang="zh-CN" altLang="en-US"/>
              <a:t>太 22:20-21耶稣说：“这像和这号是谁的？”他们说：“是凯撒的。”耶稣说：“这样，凯撒的物当归给凯撒；　神的物当归给　神。”</a:t>
            </a:r>
          </a:p>
          <a:p>
            <a:r>
              <a:rPr lang="zh-CN" altLang="en-US"/>
              <a:t>货币上的君王形象，代表君王的权柄。</a:t>
            </a:r>
          </a:p>
          <a:p>
            <a:r>
              <a:rPr lang="zh-CN" altLang="en-US"/>
              <a:t>古代世界，以君王的雕像来宣告君王的权柄。重点是塑像所代表的主权。</a:t>
            </a:r>
          </a:p>
          <a:p>
            <a:r>
              <a:rPr lang="zh-CN" altLang="en-US"/>
              <a:t>人被赋予神的形象，就代表神的主权。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遍满地面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生养众多、遍满地面、治理这地。</a:t>
            </a:r>
          </a:p>
          <a:p>
            <a:r>
              <a:rPr lang="zh-CN" altLang="en-US" dirty="0"/>
              <a:t>但代表神的形象的人遍满地面、治理全地，就代表神的荣耀充满全地，神是全地的主宰。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神的创造计划中，是以家庭来传递神的形象。这就是原生家庭的影响。</a:t>
            </a:r>
          </a:p>
          <a:p>
            <a:pPr lvl="1"/>
            <a:r>
              <a:rPr lang="zh-CN" altLang="en-US" dirty="0"/>
              <a:t>这是亚当后代的家谱。当　神造人的日子，他照着自己的样式造人。他造男造女。在他们被造的日子，　神赐福给他们，称他们为人。亚当活到一百三十岁，生了一个儿子，形像样式和自己相似，就给他起名叫塞特。</a:t>
            </a:r>
            <a:r>
              <a:rPr lang="en-US" altLang="zh-CN" dirty="0"/>
              <a:t>(</a:t>
            </a:r>
            <a:r>
              <a:rPr lang="zh-CN" altLang="en-US" dirty="0"/>
              <a:t>创世记 </a:t>
            </a:r>
            <a:r>
              <a:rPr lang="en-US" altLang="zh-CN" dirty="0"/>
              <a:t>5:1-3 </a:t>
            </a:r>
            <a:r>
              <a:rPr lang="zh-CN" altLang="en-US" dirty="0"/>
              <a:t>和合本</a:t>
            </a:r>
            <a:r>
              <a:rPr lang="en-US" altLang="zh-CN" dirty="0"/>
              <a:t>2010)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主祷文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2400" i="1"/>
              <a:t>我们在天上的父，愿人都尊你的名为圣。</a:t>
            </a:r>
          </a:p>
          <a:p>
            <a:pPr marL="0" indent="0">
              <a:buNone/>
            </a:pPr>
            <a:r>
              <a:rPr lang="zh-CN" altLang="en-US" sz="2400" i="1">
                <a:solidFill>
                  <a:srgbClr val="FF0000"/>
                </a:solidFill>
              </a:rPr>
              <a:t>愿你的国降临。愿你的旨意行在地上，如同行在天上。</a:t>
            </a:r>
          </a:p>
          <a:p>
            <a:pPr marL="0" indent="0">
              <a:buNone/>
            </a:pPr>
            <a:r>
              <a:rPr lang="en-US" altLang="zh-CN" sz="2400" i="1"/>
              <a:t>	</a:t>
            </a:r>
            <a:r>
              <a:rPr lang="zh-CN" altLang="en-US" sz="2400" i="1"/>
              <a:t>我们日用的饮食，今日赐给我们。</a:t>
            </a:r>
          </a:p>
          <a:p>
            <a:pPr marL="0" indent="0">
              <a:buNone/>
            </a:pPr>
            <a:r>
              <a:rPr lang="en-US" altLang="zh-CN" sz="2400" i="1"/>
              <a:t>	</a:t>
            </a:r>
            <a:r>
              <a:rPr lang="zh-CN" altLang="en-US" sz="2400" i="1"/>
              <a:t>免我们的债，如同我们免了人的债。</a:t>
            </a:r>
          </a:p>
          <a:p>
            <a:pPr marL="0" indent="0">
              <a:buNone/>
            </a:pPr>
            <a:r>
              <a:rPr lang="en-US" altLang="zh-CN" sz="2400" i="1"/>
              <a:t>	</a:t>
            </a:r>
            <a:r>
              <a:rPr lang="zh-CN" altLang="en-US" sz="2400" i="1"/>
              <a:t>不叫我们遇见试探，救我们脱离恶者。</a:t>
            </a:r>
          </a:p>
          <a:p>
            <a:pPr marL="0" indent="0">
              <a:buNone/>
            </a:pPr>
            <a:r>
              <a:rPr lang="zh-CN" altLang="en-US" sz="2400" i="1"/>
              <a:t>因为</a:t>
            </a:r>
            <a:r>
              <a:rPr lang="zh-CN" altLang="en-US" sz="2400" i="1">
                <a:solidFill>
                  <a:srgbClr val="FF0000"/>
                </a:solidFill>
              </a:rPr>
              <a:t>国度、权柄、荣耀，全是你的，</a:t>
            </a:r>
            <a:r>
              <a:rPr lang="zh-CN" altLang="en-US" sz="2400" i="1"/>
              <a:t>直到永远。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“</a:t>
            </a:r>
            <a:r>
              <a:t>国度、权柄、荣耀</a:t>
            </a:r>
            <a:r>
              <a:rPr lang="en-US" altLang="zh-CN"/>
              <a:t>”</a:t>
            </a:r>
            <a:r>
              <a:t>都指向上帝的主权。</a:t>
            </a:r>
            <a:r>
              <a:rPr lang="zh-CN" altLang="en-US"/>
              <a:t>主祷文的核心信息在于宣告神的主权（福音）。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神的名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神的名不仅仅是指神的名号。</a:t>
            </a:r>
          </a:p>
          <a:p>
            <a:r>
              <a:rPr lang="zh-CN" altLang="en-US"/>
              <a:t>名号代表身份和主权；</a:t>
            </a:r>
          </a:p>
          <a:p>
            <a:r>
              <a:rPr lang="zh-CN" altLang="en-US"/>
              <a:t>名誉代表品格，名声好就值得信任、交托；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5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271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39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20947026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20947407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0947666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1_1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1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2_1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1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1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1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2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3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4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5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937</Words>
  <Application>Microsoft Office PowerPoint</Application>
  <PresentationFormat>宽屏</PresentationFormat>
  <Paragraphs>86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Yuanti SC</vt:lpstr>
      <vt:lpstr>等线</vt:lpstr>
      <vt:lpstr>等线 Light</vt:lpstr>
      <vt:lpstr>Arial</vt:lpstr>
      <vt:lpstr>Wingdings</vt:lpstr>
      <vt:lpstr>Office 主题​​</vt:lpstr>
      <vt:lpstr>黑白圆</vt:lpstr>
      <vt:lpstr>PowerPoint 演示文稿</vt:lpstr>
      <vt:lpstr>PowerPoint 演示文稿</vt:lpstr>
      <vt:lpstr>形象与荣耀</vt:lpstr>
      <vt:lpstr>三一神的形象</vt:lpstr>
      <vt:lpstr>形象与偶像</vt:lpstr>
      <vt:lpstr>形象、荣耀、权柄</vt:lpstr>
      <vt:lpstr>遍满地面</vt:lpstr>
      <vt:lpstr>主祷文</vt:lpstr>
      <vt:lpstr>神的名</vt:lpstr>
      <vt:lpstr>敬拜真义</vt:lpstr>
      <vt:lpstr>普世宣教的意义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2023-08-20T12:46:09Z</dcterms:created>
  <dcterms:modified xsi:type="dcterms:W3CDTF">2023-08-20T12:47:02Z</dcterms:modified>
</cp:coreProperties>
</file>