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544" r:id="rId4"/>
    <p:sldId id="457" r:id="rId5"/>
    <p:sldId id="458" r:id="rId6"/>
    <p:sldId id="595" r:id="rId7"/>
    <p:sldId id="460" r:id="rId8"/>
    <p:sldId id="596" r:id="rId9"/>
    <p:sldId id="461" r:id="rId10"/>
    <p:sldId id="462" r:id="rId11"/>
    <p:sldId id="599" r:id="rId12"/>
    <p:sldId id="698" r:id="rId13"/>
    <p:sldId id="463" r:id="rId14"/>
    <p:sldId id="464" r:id="rId15"/>
    <p:sldId id="600" r:id="rId16"/>
    <p:sldId id="636" r:id="rId17"/>
    <p:sldId id="465" r:id="rId18"/>
    <p:sldId id="466" r:id="rId19"/>
    <p:sldId id="467" r:id="rId20"/>
    <p:sldId id="598" r:id="rId21"/>
    <p:sldId id="597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E1C9C8-CDDE-58D6-C029-0B4B36C34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AAE1AA-725C-8D7D-E314-7C76757F9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F92208-AC6F-F178-26D5-4FF05838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6A81D7-50BA-6237-3F7F-46168E9F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2280C-219A-1C79-02A5-78AA2038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7C26E-4036-34FF-0665-62E988B7B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0861B5-BF8C-AC7B-3FFA-8E43A7F78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67BDF6-24FC-6ED3-44C5-DD7DC056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CB8961-6942-40C8-9C3B-9A19E336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A5DA99-DC8D-EB37-C6B1-56CEB077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03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F9C9D70-9236-7C69-5546-662A842C6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5D73B3-3719-8D48-A861-3CAA2AAF2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4C332D-5055-B828-D63F-F88D0B110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3E5364-0EC6-A34F-5804-8184E9C6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0C32C7-0C14-AB34-9B52-ADDD8AAC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517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9653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12583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51027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44368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7534178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5292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151619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1913275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C8954E-9D31-F554-EEC6-A9234AD34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539819-5576-9C4A-0DBE-4734E8717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F6F7C-2483-A4B8-5473-CE5F0B177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7532CA-5A28-E3FD-3016-86029AC87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336ED8-792F-E22B-D419-475DAAE0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768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800863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369096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363660659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56380433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8173404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5002486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C398DC-DDBA-0CBE-2D20-836D71482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A340E8-5A11-40D9-71C7-DEF9351A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D27D18-8FC2-31CF-BA54-2FE1F421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38F89D-4812-81D2-18FE-F4F495AB9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CF200C-3E3F-5071-23AC-82A7E143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89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28454D-3E55-BA20-3E77-9DCDD1383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8E1F53-4C9C-6946-8538-767B294D1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95D7BAC-4D62-8C3E-7C17-1D67EAC4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22AED1-FF54-D10A-8C8B-A8BFAD3C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29C9D0-4D88-17B5-3D40-D6340D652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77E269-8A6E-B614-CC95-469EB9396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84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B11A0D-1A02-61ED-B9DB-2E51DFEF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D91167-7EE2-9863-4AF8-607249380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1A53DF-1A3F-F8CF-3D3C-ADE2F1A94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966AEA8-D6E9-0C9B-E189-AC9CCC0D6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FA8F026-EA80-66EA-3BC9-3D17B5887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96C6C96-AE31-5FEE-342A-8286A47A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4391951-7D9A-843D-3023-BE872A0AE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921044E-BC7E-53BD-FDBD-3675D2386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99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5491B2-E84D-2DE9-9A1A-B807DA09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6A3558-3843-E6F4-29FF-68A13160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160C2B9-2BF6-EACB-4DB9-CDF30EE1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DBF264-0C2E-319F-A0C8-5DF6317D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3834EC-D2F7-7578-C7DE-D5289AF7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A4DD337-EB8B-9F17-4312-110473E25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C61C4E7-98FE-ACB1-B9C8-7884F9B9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35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8A3FF4-94FB-2C08-DA9E-581CB88E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1C241D-38C0-3949-D482-8773C8732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A251EB-3C1B-2E80-B125-FE7997E09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85787A-8430-51A1-BA7F-D6D06C4E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DD46C0-3128-F42C-FE37-162AC01D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7B488BD-87C0-CA5C-79B0-C21038CD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87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C1E88-860B-736D-B5ED-B708B8BE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A56960-8DE2-2D08-7BF7-6FB757AC8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6753FB7-26AA-BDF6-0E59-3840E2D7C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84FDA51-1C4E-22F3-C6DF-46832B04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4795D9-0190-07E8-FB96-D6972035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3CD94B-622B-A181-04F0-64A14894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12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CBFE7F3-C2C7-42F4-9E91-4E4AFC42D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F4730D-082D-4DA8-715D-D7539DC5F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3BE8E3-5306-27C3-3073-EA97664ED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71B6-A885-4641-A42A-8FBDDE0CE669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F37E7A-A7CC-813D-69F9-404A9E39D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3E3634-7994-7A71-8CC4-BE991505D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1060E-82BB-456E-BAFD-961AEF1F50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47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56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10" Type="http://schemas.openxmlformats.org/officeDocument/2006/relationships/tags" Target="../tags/tag86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B4C574-EA02-31F8-E8EF-0B4E193CC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B3F4CE3-01AB-1B09-48EB-E45413DE05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456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效忠、委身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一个人信任另一个人，不等于委身于另一个人。</a:t>
            </a:r>
            <a:endParaRPr lang="zh-CN" altLang="en-US"/>
          </a:p>
          <a:p>
            <a:r>
              <a:rPr lang="zh-CN" altLang="en-US"/>
              <a:t>对耶稣主权的顺服就是对耶稣基督的效忠。</a:t>
            </a:r>
          </a:p>
          <a:p>
            <a:r>
              <a:rPr lang="zh-CN" altLang="en-US"/>
              <a:t>效忠产生完全委身的关系。</a:t>
            </a:r>
          </a:p>
          <a:p>
            <a:r>
              <a:rPr lang="zh-CN" altLang="en-US"/>
              <a:t>耶稣基督要跟随他的人不仅信任他，更是委身、顺服于他。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效忠却不顺服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公开的宣告“信耶稣”具有盟约的（法律的）约束力。</a:t>
            </a:r>
            <a:endParaRPr lang="en-US" altLang="zh-CN" dirty="0"/>
          </a:p>
          <a:p>
            <a:r>
              <a:rPr lang="zh-CN" altLang="en-US" dirty="0"/>
              <a:t>但有些人口头宣告效忠，实际却不顺服。</a:t>
            </a:r>
            <a:endParaRPr lang="en-US" altLang="zh-CN" dirty="0"/>
          </a:p>
          <a:p>
            <a:r>
              <a:rPr lang="zh-CN" altLang="en-US" dirty="0"/>
              <a:t>三种情况：</a:t>
            </a:r>
            <a:endParaRPr lang="en-US" altLang="zh-CN" dirty="0"/>
          </a:p>
          <a:p>
            <a:r>
              <a:rPr lang="zh-CN" altLang="en-US" dirty="0"/>
              <a:t>暂时顺服，但不背叛盟约的，经过熬炼，渐渐更新，不会失去盟约的地位；</a:t>
            </a:r>
            <a:endParaRPr lang="en-US" altLang="zh-CN" dirty="0"/>
          </a:p>
          <a:p>
            <a:r>
              <a:rPr lang="zh-CN" altLang="en-US" dirty="0"/>
              <a:t>不顺服，甚至公开背叛的，失去盟约的地位，必然受到审判。</a:t>
            </a:r>
          </a:p>
          <a:p>
            <a:r>
              <a:rPr lang="zh-CN" altLang="en-US" dirty="0"/>
              <a:t>不顺服，也不更新，却暗暗地远离主，暂时没有失去盟约的地位，但末后要受到审判。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进入神的国</a:t>
            </a:r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298016" y="1503890"/>
            <a:ext cx="4809067" cy="4809067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12645" y="3705225"/>
            <a:ext cx="31851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1.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理性：对事实的确认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2.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意志：宣告顺服耶稣的主权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信心的种子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53100" y="3705225"/>
            <a:ext cx="378841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3.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心理：对神的实际依靠</a:t>
            </a: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4. 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品格：忠诚、信实、信守承诺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信心的果子</a:t>
            </a:r>
          </a:p>
        </p:txBody>
      </p:sp>
      <p:sp>
        <p:nvSpPr>
          <p:cNvPr id="7" name="箭头: 右 6"/>
          <p:cNvSpPr/>
          <p:nvPr/>
        </p:nvSpPr>
        <p:spPr>
          <a:xfrm>
            <a:off x="2853266" y="2996513"/>
            <a:ext cx="4809067" cy="646331"/>
          </a:xfrm>
          <a:prstGeom prst="rightArrow">
            <a:avLst>
              <a:gd name="adj1" fmla="val 54368"/>
              <a:gd name="adj2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信心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023100" y="1757891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神的国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信靠耶稣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200"/>
              <a:t>信心的四个层面：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事实的确信：确信圣经所记载、所启示的关于上帝和耶稣的历史和教导；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意志的顺服：承诺并宣告顺服耶稣的主权，将生命的主权交给耶稣基督；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心理的依靠：在实际的生活中，专心依靠上帝的供应和带领，顺服上帝的教导；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品格的忠诚：在生命中表现出忠诚、信实的品格，信守承诺。</a:t>
            </a:r>
            <a:endParaRPr lang="en-US" altLang="zh-CN" sz="2200"/>
          </a:p>
          <a:p>
            <a:pPr>
              <a:buFont typeface="+mj-lt"/>
              <a:buAutoNum type="arabicPeriod"/>
            </a:pPr>
            <a:endParaRPr lang="en-US" altLang="zh-CN" sz="2200"/>
          </a:p>
          <a:p>
            <a:pPr>
              <a:buFont typeface="Wingdings" panose="05000000000000000000" pitchFamily="2" charset="2"/>
              <a:buChar char="l"/>
            </a:pPr>
            <a:r>
              <a:rPr lang="zh-CN" altLang="en-US" sz="2200"/>
              <a:t>前两项是信耶稣的基础，后两项是信心的成长。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依靠上帝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名义上效忠君王，不等于实质上依靠君王。一个妻子虽然出嫁，但可能仍旧自行其是。</a:t>
            </a:r>
          </a:p>
          <a:p>
            <a:r>
              <a:rPr lang="zh-CN" altLang="en-US"/>
              <a:t>上帝不仅仅是我们的主，也是我们的父。他期待我们依靠他，如同孩子依靠父母。</a:t>
            </a:r>
          </a:p>
          <a:p>
            <a:r>
              <a:rPr lang="zh-CN" altLang="en-US"/>
              <a:t>小孩子不会忧虑吃什么，喝什么，只要有父母的同在，他们就平安。天父期待我们向他也有这样的依靠。</a:t>
            </a:r>
          </a:p>
          <a:p>
            <a:r>
              <a:rPr lang="zh-CN" altLang="en-US"/>
              <a:t>许多信徒信主之后得了儿女的名分，但仍旧焦虑、恐惧、受辖制，是因为没有学会依靠上帝。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顺服、信实的品格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小孩子依靠父母，但很多时候不顺服。一个基督徒可能凡事祷告寻求上帝的帮助，但不一定真正顺服。</a:t>
            </a:r>
          </a:p>
          <a:p>
            <a:r>
              <a:rPr lang="zh-CN" altLang="en-US"/>
              <a:t>当信徒宣告效忠耶稣基督时，即承诺愿意顺服他的主权。信实的品格表现为照着所承诺的去行。</a:t>
            </a:r>
          </a:p>
          <a:p>
            <a:r>
              <a:rPr lang="zh-CN" altLang="en-US"/>
              <a:t>一个信实的人是一个可以信赖的人。信实的人才能见证上帝值得信靠。</a:t>
            </a:r>
          </a:p>
          <a:p>
            <a:r>
              <a:rPr lang="zh-CN" altLang="en-US"/>
              <a:t>一个不值得信任的人，即便传讲真理，别人也不会相信。</a:t>
            </a:r>
          </a:p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信耶稣的两个类比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效忠君王</a:t>
            </a:r>
          </a:p>
          <a:p>
            <a:r>
              <a:rPr lang="zh-CN" altLang="en-US"/>
              <a:t>托付终身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效忠君王 </a:t>
            </a:r>
            <a:r>
              <a:rPr lang="en-US" altLang="zh-CN"/>
              <a:t>— </a:t>
            </a:r>
            <a:r>
              <a:t>政治类比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原始的福音具有明显的政治意味。但这不是世俗的政治。耶稣基督带来的是一个实际的国，但不是属世的国。我们不能将耶稣等同于世俗的政治领袖，但也不能彻底消除福音的政治意味。福音并不带有具体的政治议程，但呼召万民来归回耶稣的主权。耶稣是真正的万主之主、万王之王。</a:t>
            </a:r>
            <a:endParaRPr lang="en-US" altLang="zh-CN" dirty="0"/>
          </a:p>
          <a:p>
            <a:r>
              <a:rPr>
                <a:sym typeface="+mn-ea"/>
              </a:rPr>
              <a:t>信心的核心意义在于效忠耶稣基督的主权。</a:t>
            </a:r>
            <a:endParaRPr lang="en-US" altLang="zh-CN" dirty="0"/>
          </a:p>
          <a:p>
            <a:r>
              <a:rPr>
                <a:sym typeface="+mn-ea"/>
              </a:rPr>
              <a:t>脱离了主权效忠，单单以罪得赦免和灵魂得救为焦点的福音会将信仰抽象化、个人化。（对比佛教思想）</a:t>
            </a:r>
          </a:p>
          <a:p>
            <a:r>
              <a:rPr lang="zh-CN" altLang="en-US"/>
              <a:t>许多信徒好比只是在天国临时居住，却没有预备移民天国。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托付终身 </a:t>
            </a:r>
            <a:r>
              <a:rPr lang="en-US" altLang="zh-CN"/>
              <a:t>— </a:t>
            </a:r>
            <a:r>
              <a:t>婚姻类比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>
                <a:sym typeface="+mn-ea"/>
              </a:rPr>
              <a:t>福音的婚姻类比：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无论贫穷、富贵，无论疾病、健康，无论逆境、顺境，都愿意跟随耶稣永不分离。</a:t>
            </a:r>
            <a:r>
              <a:rPr lang="en-US" altLang="zh-CN">
                <a:sym typeface="+mn-ea"/>
              </a:rPr>
              <a:t>”</a:t>
            </a:r>
            <a:endParaRPr lang="en-US" altLang="zh-CN"/>
          </a:p>
          <a:p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奉父、子、圣灵的名施洗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，意味着归入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父、子、圣灵的名下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。如同女子出嫁时跟随夫姓。</a:t>
            </a:r>
            <a:endParaRPr lang="zh-CN" altLang="en-US"/>
          </a:p>
          <a:p>
            <a:r>
              <a:rPr>
                <a:sym typeface="+mn-ea"/>
              </a:rPr>
              <a:t>立约的人即便不清楚立约的意义，立约的仪式本身就具有法律的约束力。一旦立约，无法撤销，除非背约。</a:t>
            </a:r>
          </a:p>
          <a:p>
            <a:r>
              <a:rPr>
                <a:sym typeface="+mn-ea"/>
              </a:rPr>
              <a:t>圣经启示中的婚姻具有主权关系。丈夫是妻子的头，妻子顺服丈夫的权柄。在古代世界，嫁人意味着自己的一切都属于对方。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托付终身 </a:t>
            </a:r>
            <a:r>
              <a:rPr lang="en-US" altLang="zh-CN"/>
              <a:t>— </a:t>
            </a:r>
            <a:r>
              <a:t>婚姻类比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>
                <a:sym typeface="+mn-ea"/>
              </a:rPr>
              <a:t>并且圣经的启示，妻子要成为丈夫的帮助者，帮助丈夫完成他的使命。 丈夫要做的事，就是妻子要做的事。</a:t>
            </a:r>
            <a:endParaRPr lang="zh-CN" altLang="en-US"/>
          </a:p>
          <a:p>
            <a:r>
              <a:rPr>
                <a:sym typeface="+mn-ea"/>
              </a:rPr>
              <a:t>同样，凡跟随耶稣基督的人也要成为耶稣基督的帮助者，帮助耶稣基督完成他的使命。</a:t>
            </a:r>
          </a:p>
          <a:p>
            <a:r>
              <a:rPr lang="zh-CN" altLang="en-US"/>
              <a:t>许多</a:t>
            </a:r>
            <a:r>
              <a:rPr lang="en-US" altLang="zh-CN"/>
              <a:t>“</a:t>
            </a:r>
            <a:r>
              <a:t>信徒</a:t>
            </a:r>
            <a:r>
              <a:rPr lang="en-US" altLang="zh-CN"/>
              <a:t>”</a:t>
            </a:r>
            <a:r>
              <a:t>只想与耶稣谈恋爱，不想</a:t>
            </a:r>
            <a:r>
              <a:rPr lang="en-US" altLang="zh-CN"/>
              <a:t>“</a:t>
            </a:r>
            <a:r>
              <a:t>嫁给耶稣</a:t>
            </a:r>
            <a:r>
              <a:rPr lang="en-US" altLang="zh-CN"/>
              <a:t>”</a:t>
            </a:r>
            <a:r>
              <a:t>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768975" y="17849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6706235" y="17849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主权福音</a:t>
            </a: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768975" y="26485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5768975" y="35121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5768975" y="43757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04.</a:t>
            </a: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5768975" y="52393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05.</a:t>
            </a:r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6706235" y="26485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信心与主权福音</a:t>
            </a: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6706235" y="35121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救赎与主权福音</a:t>
            </a:r>
          </a:p>
        </p:txBody>
      </p:sp>
      <p:sp>
        <p:nvSpPr>
          <p:cNvPr id="29" name="文本框 28"/>
          <p:cNvSpPr txBox="1"/>
          <p:nvPr>
            <p:custDataLst>
              <p:tags r:id="rId15"/>
            </p:custDataLst>
          </p:nvPr>
        </p:nvSpPr>
        <p:spPr>
          <a:xfrm>
            <a:off x="6706235" y="43757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国度、权柄、荣耀</a:t>
            </a:r>
          </a:p>
        </p:txBody>
      </p:sp>
      <p:sp>
        <p:nvSpPr>
          <p:cNvPr id="30" name="文本框 29"/>
          <p:cNvSpPr txBox="1"/>
          <p:nvPr>
            <p:custDataLst>
              <p:tags r:id="rId16"/>
            </p:custDataLst>
          </p:nvPr>
        </p:nvSpPr>
        <p:spPr>
          <a:xfrm>
            <a:off x="6706235" y="523557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主权与盟约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简要描述四种层次的信心。</a:t>
            </a:r>
            <a:endParaRPr lang="en-US" altLang="zh-CN" dirty="0"/>
          </a:p>
          <a:p>
            <a:r>
              <a:rPr lang="zh-CN" altLang="en-US" dirty="0"/>
              <a:t>如果把</a:t>
            </a:r>
            <a:r>
              <a:rPr lang="en-US" altLang="zh-CN" dirty="0"/>
              <a:t>“</a:t>
            </a:r>
            <a:r>
              <a:rPr dirty="0"/>
              <a:t>信耶稣</a:t>
            </a:r>
            <a:r>
              <a:rPr lang="en-US" altLang="zh-CN" dirty="0"/>
              <a:t>”</a:t>
            </a:r>
            <a:r>
              <a:rPr dirty="0"/>
              <a:t>改作</a:t>
            </a:r>
            <a:r>
              <a:rPr lang="en-US" altLang="zh-CN" dirty="0"/>
              <a:t>“</a:t>
            </a:r>
            <a:r>
              <a:rPr dirty="0"/>
              <a:t>效忠耶稣</a:t>
            </a:r>
            <a:r>
              <a:rPr lang="en-US" altLang="zh-CN" dirty="0"/>
              <a:t>”</a:t>
            </a:r>
            <a:r>
              <a:rPr dirty="0"/>
              <a:t>会有怎样的影响？</a:t>
            </a:r>
          </a:p>
          <a:p>
            <a:r>
              <a:rPr dirty="0"/>
              <a:t>分辨自己的内心有没有将自己完全托付给耶稣基督？</a:t>
            </a:r>
          </a:p>
          <a:p>
            <a:r>
              <a:rPr dirty="0"/>
              <a:t>省察自己是否照着所承诺的顺服耶稣基督。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不同的</a:t>
            </a:r>
            <a:r>
              <a:rPr lang="en-US" altLang="zh-CN"/>
              <a:t>“</a:t>
            </a:r>
            <a:r>
              <a:rPr lang="zh-CN" altLang="en-US"/>
              <a:t>信</a:t>
            </a:r>
            <a:r>
              <a:rPr lang="en-US" altLang="zh-CN"/>
              <a:t>”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400"/>
              <a:t>23 当耶稣在耶路撒冷过逾越节的时候，有许多人</a:t>
            </a:r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看见</a:t>
            </a:r>
            <a:r>
              <a:rPr lang="zh-CN" altLang="en-US" sz="2400"/>
              <a:t>他所行的神迹，就</a:t>
            </a:r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信了</a:t>
            </a:r>
            <a:r>
              <a:rPr lang="zh-CN" altLang="en-US" sz="2400"/>
              <a:t>他的名。24 耶稣却不将自己</a:t>
            </a:r>
            <a:r>
              <a:rPr lang="zh-CN" altLang="en-US" sz="2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交托</a:t>
            </a:r>
            <a:r>
              <a:rPr lang="zh-CN" altLang="en-US" sz="2400"/>
              <a:t>他们，因为他知道万人；25 也用不着谁见证人怎样，因他知道人心里所存的。 (约 2:23-25)</a:t>
            </a:r>
          </a:p>
          <a:p>
            <a:endParaRPr lang="zh-CN" altLang="en-US" sz="2400"/>
          </a:p>
          <a:p>
            <a:r>
              <a:rPr lang="en-US" altLang="zh-CN" sz="2400"/>
              <a:t>“</a:t>
            </a:r>
            <a:r>
              <a:rPr lang="zh-CN" altLang="en-US" sz="2400"/>
              <a:t>交托</a:t>
            </a:r>
            <a:r>
              <a:rPr lang="en-US" altLang="zh-CN" sz="2400"/>
              <a:t>”</a:t>
            </a:r>
            <a:r>
              <a:rPr lang="zh-CN" altLang="en-US" sz="2400"/>
              <a:t>，信任的关系。原文与</a:t>
            </a:r>
            <a:r>
              <a:rPr lang="en-US" altLang="zh-CN" sz="2400"/>
              <a:t>“</a:t>
            </a:r>
            <a:r>
              <a:rPr lang="zh-CN" altLang="en-US" sz="2400"/>
              <a:t>信</a:t>
            </a:r>
            <a:r>
              <a:rPr lang="en-US" altLang="zh-CN" sz="2400"/>
              <a:t>”</a:t>
            </a:r>
            <a:r>
              <a:rPr lang="zh-CN" altLang="en-US" sz="2400"/>
              <a:t>是同一个词。</a:t>
            </a:r>
          </a:p>
          <a:p>
            <a:r>
              <a:rPr lang="zh-CN" altLang="en-US" sz="2400"/>
              <a:t>人们看见神迹，相信耶稣的能力。</a:t>
            </a:r>
          </a:p>
          <a:p>
            <a:r>
              <a:rPr>
                <a:sym typeface="+mn-ea"/>
              </a:rPr>
              <a:t>看见代表人的经验。而真实的信心不是依靠个人的经验。但经验有局限性、不稳定性。</a:t>
            </a:r>
            <a:endParaRPr lang="zh-CN" altLang="en-US"/>
          </a:p>
          <a:p>
            <a:r>
              <a:rPr lang="zh-CN" altLang="en-US" sz="2400"/>
              <a:t>耶稣却不能将自己交托（信任）给他们。耶稣在寻找另一种信心。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超越眼见的信心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000" dirty="0"/>
              <a:t>那十二个门徒中，有称为低土马的多马；耶稣来的时候，他没有和他们同在。那些门徒就对他说：“我们已经</a:t>
            </a:r>
            <a:r>
              <a:rPr lang="zh-CN" altLang="en-US" sz="2000" dirty="0">
                <a:solidFill>
                  <a:srgbClr val="C00000"/>
                </a:solidFill>
              </a:rPr>
              <a:t>看见</a:t>
            </a:r>
            <a:r>
              <a:rPr lang="zh-CN" altLang="en-US" sz="2000" dirty="0"/>
              <a:t>主了。”多马却说：“</a:t>
            </a:r>
            <a:r>
              <a:rPr lang="zh-CN" altLang="en-US" sz="2000" dirty="0">
                <a:solidFill>
                  <a:srgbClr val="C00000"/>
                </a:solidFill>
              </a:rPr>
              <a:t>我非看见</a:t>
            </a:r>
            <a:r>
              <a:rPr lang="zh-CN" altLang="en-US" sz="2000" dirty="0"/>
              <a:t>他手上的钉痕，用指头探入那钉痕，又用手探入他的肋旁，</a:t>
            </a:r>
            <a:r>
              <a:rPr lang="zh-CN" altLang="en-US" sz="2000" dirty="0">
                <a:solidFill>
                  <a:srgbClr val="C00000"/>
                </a:solidFill>
              </a:rPr>
              <a:t>我总不信</a:t>
            </a:r>
            <a:r>
              <a:rPr lang="zh-CN" altLang="en-US" sz="2000" dirty="0"/>
              <a:t>。”过了八日，门徒又在屋里，多马也和他们同在，门都关了。耶稣来，站在当中说：“愿你们平安！”就对多马说：“伸过你的指头来，摸（原文是</a:t>
            </a:r>
            <a:r>
              <a:rPr lang="zh-CN" altLang="en-US" sz="2000" dirty="0">
                <a:solidFill>
                  <a:srgbClr val="C00000"/>
                </a:solidFill>
              </a:rPr>
              <a:t>看</a:t>
            </a:r>
            <a:r>
              <a:rPr lang="zh-CN" altLang="en-US" sz="2000" dirty="0"/>
              <a:t>）我的手；伸出你的手来，探入我的肋旁。不要疑惑，总要信！”多马说：“我的主！我的　神！”耶稣对他说：“</a:t>
            </a:r>
            <a:r>
              <a:rPr lang="zh-CN" altLang="en-US" sz="2000" dirty="0">
                <a:solidFill>
                  <a:srgbClr val="C00000"/>
                </a:solidFill>
              </a:rPr>
              <a:t>你因看见了我才信；那没有看见就信的有福了。</a:t>
            </a:r>
            <a:r>
              <a:rPr lang="zh-CN" altLang="en-US" sz="2000" dirty="0"/>
              <a:t>”</a:t>
            </a:r>
            <a:r>
              <a:rPr lang="en-US" altLang="zh-CN" sz="2000" dirty="0"/>
              <a:t>(</a:t>
            </a:r>
            <a:r>
              <a:rPr lang="zh-CN" altLang="en-US" sz="2000" dirty="0"/>
              <a:t>约翰福音 </a:t>
            </a:r>
            <a:r>
              <a:rPr lang="en-US" altLang="zh-CN" sz="2000" dirty="0"/>
              <a:t>20:24-29)</a:t>
            </a:r>
          </a:p>
          <a:p>
            <a:r>
              <a:rPr lang="zh-CN" altLang="en-US" sz="2000" dirty="0"/>
              <a:t>信就是所望之事的实底，是未见之事的确据。</a:t>
            </a:r>
            <a:r>
              <a:rPr lang="en-US" altLang="zh-CN" sz="2000" dirty="0"/>
              <a:t>(</a:t>
            </a:r>
            <a:r>
              <a:rPr lang="zh-CN" altLang="en-US" sz="2000" dirty="0"/>
              <a:t>希伯来书 </a:t>
            </a:r>
            <a:r>
              <a:rPr lang="en-US" altLang="zh-CN" sz="2000" dirty="0"/>
              <a:t>11:1)</a:t>
            </a:r>
          </a:p>
          <a:p>
            <a:r>
              <a:rPr sz="2000">
                <a:sym typeface="+mn-ea"/>
              </a:rPr>
              <a:t>“</a:t>
            </a:r>
            <a:r>
              <a:rPr sz="2000">
                <a:solidFill>
                  <a:srgbClr val="C00000"/>
                </a:solidFill>
                <a:sym typeface="+mn-ea"/>
              </a:rPr>
              <a:t>我非看见</a:t>
            </a:r>
            <a:r>
              <a:rPr sz="2000">
                <a:sym typeface="+mn-ea"/>
              </a:rPr>
              <a:t>他手上的钉痕，用指头探入那钉痕，又用手探入他的肋旁，</a:t>
            </a:r>
            <a:r>
              <a:rPr sz="2000">
                <a:solidFill>
                  <a:srgbClr val="C00000"/>
                </a:solidFill>
                <a:sym typeface="+mn-ea"/>
              </a:rPr>
              <a:t>我总不信</a:t>
            </a:r>
            <a:r>
              <a:rPr sz="2000">
                <a:sym typeface="+mn-ea"/>
              </a:rPr>
              <a:t>。”代表一种普遍的认识论。</a:t>
            </a:r>
            <a:endParaRPr lang="zh-CN" altLang="en-US" sz="2000" dirty="0"/>
          </a:p>
          <a:p>
            <a:r>
              <a:rPr lang="zh-CN" altLang="en-US" sz="2400" dirty="0"/>
              <a:t>耶稣所寻找的是超越眼见（经验）的信心。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扎根在神话语中的信心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31 于是耶稣对信他的犹太人说：“你们如果住在我的话语中，就真是我的门徒了，32 并且你们将明白真理，而真理将使你们自由。” (约 8:31-32)</a:t>
            </a:r>
          </a:p>
          <a:p>
            <a:r>
              <a:rPr lang="zh-CN" altLang="en-US"/>
              <a:t>真正的信心是扎根在神的话语中的信心。</a:t>
            </a:r>
          </a:p>
          <a:p>
            <a:r>
              <a:rPr lang="zh-CN" altLang="en-US"/>
              <a:t>神的话语代表神的权柄。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信靠耶稣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200"/>
              <a:t>信心的四个层面：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事实的确信：确信圣经所记载、所启示的关于上帝和耶稣的历史和教导；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意志的顺服：将生命的主权交给耶稣基督，让他作主；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心理的依靠：在实际的生活中，专心依靠上帝的供应和带领，顺服上帝的教导；</a:t>
            </a:r>
            <a:endParaRPr lang="en-US" altLang="zh-CN" sz="2200"/>
          </a:p>
          <a:p>
            <a:pPr>
              <a:buFont typeface="+mj-lt"/>
              <a:buAutoNum type="arabicPeriod"/>
            </a:pPr>
            <a:r>
              <a:rPr lang="zh-CN" altLang="en-US" sz="2200"/>
              <a:t>品格的忠诚：在生命中表现出忠诚、信实的品格。</a:t>
            </a:r>
            <a:endParaRPr lang="en-US" altLang="zh-CN" sz="2200"/>
          </a:p>
          <a:p>
            <a:pPr>
              <a:buFont typeface="+mj-lt"/>
              <a:buAutoNum type="arabicPeriod"/>
            </a:pPr>
            <a:endParaRPr lang="en-US" altLang="zh-CN" sz="2200"/>
          </a:p>
          <a:p>
            <a:pPr>
              <a:buFont typeface="Wingdings" panose="05000000000000000000" pitchFamily="2" charset="2"/>
              <a:buChar char="l"/>
            </a:pPr>
            <a:r>
              <a:rPr lang="zh-CN" altLang="en-US" sz="2200"/>
              <a:t>前两项是信耶稣的基础，后两项是信心的成长。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不仅仅相信事实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你信　神只有一位，你信的不错；鬼魔也信，却是战惊。 (雅 2:19)</a:t>
            </a:r>
          </a:p>
          <a:p>
            <a:endParaRPr lang="zh-CN" altLang="en-US" sz="2400"/>
          </a:p>
          <a:p>
            <a:r>
              <a:rPr lang="zh-CN" altLang="en-US" sz="2400"/>
              <a:t>通常人们所谓的信心是对某种事实的确认。</a:t>
            </a:r>
          </a:p>
          <a:p>
            <a:r>
              <a:rPr lang="zh-CN" altLang="en-US" sz="2400"/>
              <a:t>魔鬼相信所有关于上帝和耶稣基督的事实，但他与上帝敌对。</a:t>
            </a:r>
          </a:p>
          <a:p>
            <a:r>
              <a:rPr lang="zh-CN" altLang="en-US" sz="2400"/>
              <a:t>真实的信心，在真理的基础上，顺服上帝的主权。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信而顺服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我们从他受了恩惠并使徒的职分，在万国之中叫人为他的名信服（相信而顺服）真道；</a:t>
            </a:r>
            <a:r>
              <a:rPr lang="en-US" altLang="zh-CN" sz="2400" dirty="0"/>
              <a:t>(</a:t>
            </a:r>
            <a:r>
              <a:rPr lang="zh-CN" altLang="en-US" sz="2400" dirty="0"/>
              <a:t>罗马书 </a:t>
            </a:r>
            <a:r>
              <a:rPr lang="en-US" altLang="zh-CN" sz="2400" dirty="0"/>
              <a:t>1:5 </a:t>
            </a:r>
            <a:r>
              <a:rPr lang="zh-CN" altLang="en-US" sz="2400" dirty="0"/>
              <a:t>和合本</a:t>
            </a:r>
            <a:r>
              <a:rPr lang="en-US" altLang="zh-CN" sz="2400" dirty="0"/>
              <a:t>)</a:t>
            </a:r>
          </a:p>
          <a:p>
            <a:endParaRPr lang="en-US" altLang="zh-CN" sz="2400" dirty="0"/>
          </a:p>
          <a:p>
            <a:r>
              <a:rPr lang="zh-CN" altLang="en-US" sz="2400" dirty="0"/>
              <a:t>信服：</a:t>
            </a:r>
            <a:r>
              <a:rPr lang="zh-CN" altLang="en-US" sz="2400"/>
              <a:t>相信的顺服。（</a:t>
            </a:r>
            <a:r>
              <a:rPr lang="en-US" altLang="zh-CN" sz="2400"/>
              <a:t>“ὑπακοὴν πίστεως”</a:t>
            </a:r>
            <a:r>
              <a:rPr lang="zh-CN" altLang="en-US" sz="2400"/>
              <a:t>）</a:t>
            </a:r>
            <a:r>
              <a:rPr lang="en-US" altLang="zh-CN" sz="2400"/>
              <a:t>obediance of faith.</a:t>
            </a:r>
            <a:endParaRPr lang="en-US" altLang="zh-CN" sz="2400" dirty="0"/>
          </a:p>
          <a:p>
            <a:r>
              <a:rPr lang="zh-CN" altLang="en-US" sz="2400" dirty="0"/>
              <a:t>保罗用</a:t>
            </a:r>
            <a:r>
              <a:rPr lang="en-US" altLang="zh-CN" sz="2400" dirty="0"/>
              <a:t>“</a:t>
            </a:r>
            <a:r>
              <a:rPr lang="zh-CN" altLang="en-US" sz="2400" dirty="0"/>
              <a:t>相信的顺服</a:t>
            </a:r>
            <a:r>
              <a:rPr lang="en-US" altLang="zh-CN" sz="2400" dirty="0"/>
              <a:t>”</a:t>
            </a:r>
            <a:r>
              <a:rPr lang="zh-CN" altLang="en-US" sz="2400" dirty="0"/>
              <a:t>这个组合词来区别一般的、空洞的信心。</a:t>
            </a:r>
          </a:p>
          <a:p>
            <a:r>
              <a:rPr lang="zh-CN" altLang="en-US" sz="2400" dirty="0"/>
              <a:t>顺服与委身：顺服意味着产生一种委身的承诺。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宣誓效忠，进入天国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信耶稣意味着成为天上的国民</a:t>
            </a:r>
            <a:endParaRPr lang="en-US" altLang="zh-CN" sz="2800" dirty="0"/>
          </a:p>
          <a:p>
            <a:pPr lvl="1"/>
            <a:r>
              <a:rPr lang="zh-CN" altLang="en-US" sz="2400" dirty="0"/>
              <a:t>耶稣回答说：“我实实在在地告诉你，人若不重生，就不能见　神的国。”</a:t>
            </a:r>
            <a:r>
              <a:rPr lang="en-US" altLang="zh-CN" sz="2400" dirty="0"/>
              <a:t>(</a:t>
            </a:r>
            <a:r>
              <a:rPr lang="zh-CN" altLang="en-US" sz="2400" dirty="0"/>
              <a:t>约翰福音 </a:t>
            </a:r>
            <a:r>
              <a:rPr lang="en-US" altLang="zh-CN" sz="2400" dirty="0"/>
              <a:t>3:3)……</a:t>
            </a:r>
            <a:r>
              <a:rPr lang="zh-CN" altLang="en-US" sz="2400" dirty="0"/>
              <a:t>耶稣说：“我实实在在地告诉你，人若不是从水和圣灵生的，就不能进　神的国。</a:t>
            </a:r>
            <a:r>
              <a:rPr lang="en-US" altLang="zh-CN" sz="2400" dirty="0"/>
              <a:t>(</a:t>
            </a:r>
            <a:r>
              <a:rPr lang="zh-CN" altLang="en-US" sz="2400" dirty="0"/>
              <a:t>约翰福音 </a:t>
            </a:r>
            <a:r>
              <a:rPr lang="en-US" altLang="zh-CN" sz="2400" dirty="0"/>
              <a:t>3:5)</a:t>
            </a:r>
          </a:p>
          <a:p>
            <a:pPr lvl="1"/>
            <a:r>
              <a:rPr lang="zh-CN" altLang="en-US" sz="2400" dirty="0"/>
              <a:t>我们却是天上的国民，并且等候救主，就是主耶稣基督从天上降临。</a:t>
            </a:r>
            <a:r>
              <a:rPr lang="en-US" altLang="zh-CN" sz="2400" dirty="0"/>
              <a:t>(</a:t>
            </a:r>
            <a:r>
              <a:rPr lang="zh-CN" altLang="en-US" sz="2400" dirty="0"/>
              <a:t>腓立比书 </a:t>
            </a:r>
            <a:r>
              <a:rPr lang="en-US" altLang="zh-CN" sz="2400" dirty="0"/>
              <a:t>3:20)</a:t>
            </a:r>
          </a:p>
          <a:p>
            <a:r>
              <a:rPr lang="zh-CN" altLang="en-US" sz="2800" dirty="0"/>
              <a:t>公开宣告</a:t>
            </a:r>
            <a:r>
              <a:rPr lang="en-US" altLang="zh-CN" sz="2800" dirty="0"/>
              <a:t>“</a:t>
            </a:r>
            <a:r>
              <a:rPr lang="zh-CN" altLang="en-US" sz="2800" dirty="0"/>
              <a:t>信</a:t>
            </a:r>
            <a:r>
              <a:rPr lang="en-US" altLang="zh-CN" sz="2800" dirty="0"/>
              <a:t>/</a:t>
            </a:r>
            <a:r>
              <a:rPr lang="zh-CN" altLang="en-US" sz="2800" dirty="0"/>
              <a:t>顺服耶稣</a:t>
            </a:r>
            <a:r>
              <a:rPr lang="en-US" altLang="zh-CN" sz="2800" dirty="0"/>
              <a:t>”</a:t>
            </a:r>
            <a:r>
              <a:rPr lang="zh-CN" altLang="en-US" sz="2800" dirty="0"/>
              <a:t>是一种承诺，如同宣誓效忠，进入盟约，加入天国国籍。从圣约的角度，具有法律的约束力。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5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27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39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20947026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20947407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0947666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1_1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1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2_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2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3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4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5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1637</Words>
  <Application>Microsoft Office PowerPoint</Application>
  <PresentationFormat>宽屏</PresentationFormat>
  <Paragraphs>154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Yuanti SC</vt:lpstr>
      <vt:lpstr>等线</vt:lpstr>
      <vt:lpstr>等线 Light</vt:lpstr>
      <vt:lpstr>Arial</vt:lpstr>
      <vt:lpstr>Wingdings</vt:lpstr>
      <vt:lpstr>Office 主题​​</vt:lpstr>
      <vt:lpstr>黑白圆</vt:lpstr>
      <vt:lpstr>PowerPoint 演示文稿</vt:lpstr>
      <vt:lpstr>PowerPoint 演示文稿</vt:lpstr>
      <vt:lpstr>不同的“信”</vt:lpstr>
      <vt:lpstr>超越眼见的信心</vt:lpstr>
      <vt:lpstr>扎根在神话语中的信心</vt:lpstr>
      <vt:lpstr>信靠耶稣</vt:lpstr>
      <vt:lpstr>不仅仅相信事实</vt:lpstr>
      <vt:lpstr>信而顺服</vt:lpstr>
      <vt:lpstr>宣誓效忠，进入天国</vt:lpstr>
      <vt:lpstr>效忠、委身</vt:lpstr>
      <vt:lpstr>效忠却不顺服</vt:lpstr>
      <vt:lpstr>进入神的国</vt:lpstr>
      <vt:lpstr>信靠耶稣</vt:lpstr>
      <vt:lpstr>依靠上帝</vt:lpstr>
      <vt:lpstr>顺服、信实的品格</vt:lpstr>
      <vt:lpstr>信耶稣的两个类比</vt:lpstr>
      <vt:lpstr>效忠君王 — 政治类比</vt:lpstr>
      <vt:lpstr>托付终身 — 婚姻类比</vt:lpstr>
      <vt:lpstr>托付终身 — 婚姻类比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2023-08-20T08:44:23Z</dcterms:created>
  <dcterms:modified xsi:type="dcterms:W3CDTF">2023-08-20T08:45:52Z</dcterms:modified>
</cp:coreProperties>
</file>